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4.xml" ContentType="application/vnd.openxmlformats-officedocument.them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5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6.xml" ContentType="application/vnd.openxmlformats-officedocument.them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7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8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9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0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1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1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  <p:sldMasterId id="2147483782" r:id="rId2"/>
    <p:sldMasterId id="2147483810" r:id="rId3"/>
    <p:sldMasterId id="2147483838" r:id="rId4"/>
    <p:sldMasterId id="2147483892" r:id="rId5"/>
    <p:sldMasterId id="2147483917" r:id="rId6"/>
    <p:sldMasterId id="2147483947" r:id="rId7"/>
    <p:sldMasterId id="2147484080" r:id="rId8"/>
    <p:sldMasterId id="2147484083" r:id="rId9"/>
    <p:sldMasterId id="2147484090" r:id="rId10"/>
    <p:sldMasterId id="2147484098" r:id="rId11"/>
    <p:sldMasterId id="2147484134" r:id="rId12"/>
  </p:sldMasterIdLst>
  <p:notesMasterIdLst>
    <p:notesMasterId r:id="rId40"/>
  </p:notesMasterIdLst>
  <p:sldIdLst>
    <p:sldId id="2713" r:id="rId13"/>
    <p:sldId id="2829" r:id="rId14"/>
    <p:sldId id="426" r:id="rId15"/>
    <p:sldId id="2964" r:id="rId16"/>
    <p:sldId id="409" r:id="rId17"/>
    <p:sldId id="410" r:id="rId18"/>
    <p:sldId id="340" r:id="rId19"/>
    <p:sldId id="341" r:id="rId20"/>
    <p:sldId id="402" r:id="rId21"/>
    <p:sldId id="346" r:id="rId22"/>
    <p:sldId id="342" r:id="rId23"/>
    <p:sldId id="395" r:id="rId24"/>
    <p:sldId id="343" r:id="rId25"/>
    <p:sldId id="429" r:id="rId26"/>
    <p:sldId id="430" r:id="rId27"/>
    <p:sldId id="2989" r:id="rId28"/>
    <p:sldId id="2987" r:id="rId29"/>
    <p:sldId id="2990" r:id="rId30"/>
    <p:sldId id="415" r:id="rId31"/>
    <p:sldId id="2980" r:id="rId32"/>
    <p:sldId id="2979" r:id="rId33"/>
    <p:sldId id="2981" r:id="rId34"/>
    <p:sldId id="2977" r:id="rId35"/>
    <p:sldId id="411" r:id="rId36"/>
    <p:sldId id="2958" r:id="rId37"/>
    <p:sldId id="349" r:id="rId38"/>
    <p:sldId id="421" r:id="rId39"/>
  </p:sldIdLst>
  <p:sldSz cx="9144000" cy="5143500" type="screen16x9"/>
  <p:notesSz cx="6858000" cy="9312275"/>
  <p:defaultTextStyle>
    <a:defPPr>
      <a:defRPr lang="en-IE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it chheda" initials="sc" lastIdx="10" clrIdx="0">
    <p:extLst>
      <p:ext uri="{19B8F6BF-5375-455C-9EA6-DF929625EA0E}">
        <p15:presenceInfo xmlns:p15="http://schemas.microsoft.com/office/powerpoint/2012/main" userId="ffd2d384736d02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194580"/>
    <a:srgbClr val="A4CBE3"/>
    <a:srgbClr val="216E76"/>
    <a:srgbClr val="34A9B6"/>
    <a:srgbClr val="006600"/>
    <a:srgbClr val="73FEFF"/>
    <a:srgbClr val="4E8F00"/>
    <a:srgbClr val="008F00"/>
    <a:srgbClr val="AC59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8416E-8BDC-489C-9545-D96D4CDB2DEC}" v="15" dt="2021-10-06T09:01:58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32" autoAdjust="0"/>
    <p:restoredTop sz="95102" autoAdjust="0"/>
  </p:normalViewPr>
  <p:slideViewPr>
    <p:cSldViewPr>
      <p:cViewPr varScale="1">
        <p:scale>
          <a:sx n="90" d="100"/>
          <a:sy n="90" d="100"/>
        </p:scale>
        <p:origin x="1194" y="6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microsoft.com/office/2016/11/relationships/changesInfo" Target="changesInfos/changesInfo1.xml"/><Relationship Id="rId20" Type="http://schemas.openxmlformats.org/officeDocument/2006/relationships/slide" Target="slides/slide8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andrews" userId="f327ac13987b6d32" providerId="LiveId" clId="{DC38416E-8BDC-489C-9545-D96D4CDB2DEC}"/>
    <pc:docChg chg="undo custSel addSld delSld modSld sldOrd">
      <pc:chgData name="john andrews" userId="f327ac13987b6d32" providerId="LiveId" clId="{DC38416E-8BDC-489C-9545-D96D4CDB2DEC}" dt="2021-10-06T18:53:57.136" v="1241"/>
      <pc:docMkLst>
        <pc:docMk/>
      </pc:docMkLst>
      <pc:sldChg chg="del">
        <pc:chgData name="john andrews" userId="f327ac13987b6d32" providerId="LiveId" clId="{DC38416E-8BDC-489C-9545-D96D4CDB2DEC}" dt="2021-10-06T08:29:13.133" v="33" actId="2696"/>
        <pc:sldMkLst>
          <pc:docMk/>
          <pc:sldMk cId="3730128257" sldId="326"/>
        </pc:sldMkLst>
      </pc:sldChg>
      <pc:sldChg chg="del">
        <pc:chgData name="john andrews" userId="f327ac13987b6d32" providerId="LiveId" clId="{DC38416E-8BDC-489C-9545-D96D4CDB2DEC}" dt="2021-10-06T08:29:19.364" v="34" actId="2696"/>
        <pc:sldMkLst>
          <pc:docMk/>
          <pc:sldMk cId="1234840275" sldId="339"/>
        </pc:sldMkLst>
      </pc:sldChg>
      <pc:sldChg chg="delSp modSp mod modNotesTx">
        <pc:chgData name="john andrews" userId="f327ac13987b6d32" providerId="LiveId" clId="{DC38416E-8BDC-489C-9545-D96D4CDB2DEC}" dt="2021-10-06T08:54:44.695" v="829" actId="20577"/>
        <pc:sldMkLst>
          <pc:docMk/>
          <pc:sldMk cId="460198099" sldId="340"/>
        </pc:sldMkLst>
        <pc:spChg chg="del mod">
          <ac:chgData name="john andrews" userId="f327ac13987b6d32" providerId="LiveId" clId="{DC38416E-8BDC-489C-9545-D96D4CDB2DEC}" dt="2021-10-06T08:35:28.928" v="177" actId="478"/>
          <ac:spMkLst>
            <pc:docMk/>
            <pc:sldMk cId="460198099" sldId="340"/>
            <ac:spMk id="2" creationId="{73DA3F75-4774-4E44-A913-0F139771842F}"/>
          </ac:spMkLst>
        </pc:spChg>
        <pc:spChg chg="mod">
          <ac:chgData name="john andrews" userId="f327ac13987b6d32" providerId="LiveId" clId="{DC38416E-8BDC-489C-9545-D96D4CDB2DEC}" dt="2021-10-06T08:37:39.898" v="353" actId="14100"/>
          <ac:spMkLst>
            <pc:docMk/>
            <pc:sldMk cId="460198099" sldId="340"/>
            <ac:spMk id="30723" creationId="{00000000-0000-0000-0000-000000000000}"/>
          </ac:spMkLst>
        </pc:spChg>
        <pc:graphicFrameChg chg="mod">
          <ac:chgData name="john andrews" userId="f327ac13987b6d32" providerId="LiveId" clId="{DC38416E-8BDC-489C-9545-D96D4CDB2DEC}" dt="2021-10-06T08:37:45.197" v="354" actId="1076"/>
          <ac:graphicFrameMkLst>
            <pc:docMk/>
            <pc:sldMk cId="460198099" sldId="340"/>
            <ac:graphicFrameMk id="4" creationId="{00000000-0000-0000-0000-000000000000}"/>
          </ac:graphicFrameMkLst>
        </pc:graphicFrameChg>
      </pc:sldChg>
      <pc:sldChg chg="modSp mod">
        <pc:chgData name="john andrews" userId="f327ac13987b6d32" providerId="LiveId" clId="{DC38416E-8BDC-489C-9545-D96D4CDB2DEC}" dt="2021-10-06T18:44:25.971" v="1236" actId="20577"/>
        <pc:sldMkLst>
          <pc:docMk/>
          <pc:sldMk cId="3150324645" sldId="342"/>
        </pc:sldMkLst>
        <pc:spChg chg="mod">
          <ac:chgData name="john andrews" userId="f327ac13987b6d32" providerId="LiveId" clId="{DC38416E-8BDC-489C-9545-D96D4CDB2DEC}" dt="2021-10-06T18:44:25.971" v="1236" actId="20577"/>
          <ac:spMkLst>
            <pc:docMk/>
            <pc:sldMk cId="3150324645" sldId="342"/>
            <ac:spMk id="74754" creationId="{00000000-0000-0000-0000-000000000000}"/>
          </ac:spMkLst>
        </pc:spChg>
      </pc:sldChg>
      <pc:sldChg chg="del">
        <pc:chgData name="john andrews" userId="f327ac13987b6d32" providerId="LiveId" clId="{DC38416E-8BDC-489C-9545-D96D4CDB2DEC}" dt="2021-10-06T08:32:34.745" v="173" actId="2696"/>
        <pc:sldMkLst>
          <pc:docMk/>
          <pc:sldMk cId="3668205291" sldId="344"/>
        </pc:sldMkLst>
      </pc:sldChg>
      <pc:sldChg chg="ord modNotesTx">
        <pc:chgData name="john andrews" userId="f327ac13987b6d32" providerId="LiveId" clId="{DC38416E-8BDC-489C-9545-D96D4CDB2DEC}" dt="2021-10-06T18:53:57.136" v="1241"/>
        <pc:sldMkLst>
          <pc:docMk/>
          <pc:sldMk cId="1715388047" sldId="349"/>
        </pc:sldMkLst>
      </pc:sldChg>
      <pc:sldChg chg="del">
        <pc:chgData name="john andrews" userId="f327ac13987b6d32" providerId="LiveId" clId="{DC38416E-8BDC-489C-9545-D96D4CDB2DEC}" dt="2021-10-06T08:29:23.563" v="35" actId="2696"/>
        <pc:sldMkLst>
          <pc:docMk/>
          <pc:sldMk cId="3564494635" sldId="399"/>
        </pc:sldMkLst>
      </pc:sldChg>
      <pc:sldChg chg="modSp mod modNotesTx">
        <pc:chgData name="john andrews" userId="f327ac13987b6d32" providerId="LiveId" clId="{DC38416E-8BDC-489C-9545-D96D4CDB2DEC}" dt="2021-10-06T09:02:41.022" v="1018" actId="5793"/>
        <pc:sldMkLst>
          <pc:docMk/>
          <pc:sldMk cId="2618609821" sldId="409"/>
        </pc:sldMkLst>
        <pc:spChg chg="mod">
          <ac:chgData name="john andrews" userId="f327ac13987b6d32" providerId="LiveId" clId="{DC38416E-8BDC-489C-9545-D96D4CDB2DEC}" dt="2021-10-06T08:29:35.207" v="36" actId="20577"/>
          <ac:spMkLst>
            <pc:docMk/>
            <pc:sldMk cId="2618609821" sldId="409"/>
            <ac:spMk id="23554" creationId="{00000000-0000-0000-0000-000000000000}"/>
          </ac:spMkLst>
        </pc:spChg>
      </pc:sldChg>
      <pc:sldChg chg="modSp mod modNotesTx">
        <pc:chgData name="john andrews" userId="f327ac13987b6d32" providerId="LiveId" clId="{DC38416E-8BDC-489C-9545-D96D4CDB2DEC}" dt="2021-10-06T09:03:31.743" v="1109" actId="20577"/>
        <pc:sldMkLst>
          <pc:docMk/>
          <pc:sldMk cId="1494474580" sldId="410"/>
        </pc:sldMkLst>
        <pc:spChg chg="mod">
          <ac:chgData name="john andrews" userId="f327ac13987b6d32" providerId="LiveId" clId="{DC38416E-8BDC-489C-9545-D96D4CDB2DEC}" dt="2021-10-06T08:31:39.321" v="131"/>
          <ac:spMkLst>
            <pc:docMk/>
            <pc:sldMk cId="1494474580" sldId="410"/>
            <ac:spMk id="24578" creationId="{00000000-0000-0000-0000-000000000000}"/>
          </ac:spMkLst>
        </pc:spChg>
      </pc:sldChg>
      <pc:sldChg chg="ord">
        <pc:chgData name="john andrews" userId="f327ac13987b6d32" providerId="LiveId" clId="{DC38416E-8BDC-489C-9545-D96D4CDB2DEC}" dt="2021-10-06T18:53:53.703" v="1239"/>
        <pc:sldMkLst>
          <pc:docMk/>
          <pc:sldMk cId="2810827249" sldId="421"/>
        </pc:sldMkLst>
      </pc:sldChg>
      <pc:sldChg chg="addSp delSp modSp add del mod ord setBg modNotesTx">
        <pc:chgData name="john andrews" userId="f327ac13987b6d32" providerId="LiveId" clId="{DC38416E-8BDC-489C-9545-D96D4CDB2DEC}" dt="2021-10-06T09:01:03.017" v="978" actId="20577"/>
        <pc:sldMkLst>
          <pc:docMk/>
          <pc:sldMk cId="1317909008" sldId="426"/>
        </pc:sldMkLst>
        <pc:spChg chg="mod">
          <ac:chgData name="john andrews" userId="f327ac13987b6d32" providerId="LiveId" clId="{DC38416E-8BDC-489C-9545-D96D4CDB2DEC}" dt="2021-10-06T08:58:37.894" v="848" actId="26606"/>
          <ac:spMkLst>
            <pc:docMk/>
            <pc:sldMk cId="1317909008" sldId="426"/>
            <ac:spMk id="3" creationId="{00000000-0000-0000-0000-000000000000}"/>
          </ac:spMkLst>
        </pc:spChg>
        <pc:spChg chg="add del">
          <ac:chgData name="john andrews" userId="f327ac13987b6d32" providerId="LiveId" clId="{DC38416E-8BDC-489C-9545-D96D4CDB2DEC}" dt="2021-10-06T08:57:41.640" v="839" actId="26606"/>
          <ac:spMkLst>
            <pc:docMk/>
            <pc:sldMk cId="1317909008" sldId="426"/>
            <ac:spMk id="72" creationId="{91F32EBA-ED97-466E-8CFA-8382584155D0}"/>
          </ac:spMkLst>
        </pc:spChg>
        <pc:spChg chg="add del">
          <ac:chgData name="john andrews" userId="f327ac13987b6d32" providerId="LiveId" clId="{DC38416E-8BDC-489C-9545-D96D4CDB2DEC}" dt="2021-10-06T08:57:41.640" v="839" actId="26606"/>
          <ac:spMkLst>
            <pc:docMk/>
            <pc:sldMk cId="1317909008" sldId="426"/>
            <ac:spMk id="74" creationId="{62A38935-BB53-4DF7-A56E-48DD25B685D7}"/>
          </ac:spMkLst>
        </pc:spChg>
        <pc:spChg chg="add del">
          <ac:chgData name="john andrews" userId="f327ac13987b6d32" providerId="LiveId" clId="{DC38416E-8BDC-489C-9545-D96D4CDB2DEC}" dt="2021-10-06T08:57:46.514" v="841" actId="26606"/>
          <ac:spMkLst>
            <pc:docMk/>
            <pc:sldMk cId="1317909008" sldId="426"/>
            <ac:spMk id="76" creationId="{EFA5A327-531A-495C-BCA7-27F04811AF4B}"/>
          </ac:spMkLst>
        </pc:spChg>
        <pc:spChg chg="add del">
          <ac:chgData name="john andrews" userId="f327ac13987b6d32" providerId="LiveId" clId="{DC38416E-8BDC-489C-9545-D96D4CDB2DEC}" dt="2021-10-06T08:57:46.514" v="841" actId="26606"/>
          <ac:spMkLst>
            <pc:docMk/>
            <pc:sldMk cId="1317909008" sldId="426"/>
            <ac:spMk id="78" creationId="{09C89D1D-8C73-4FE3-BB9A-0A66D0F9C2FF}"/>
          </ac:spMkLst>
        </pc:spChg>
        <pc:spChg chg="add">
          <ac:chgData name="john andrews" userId="f327ac13987b6d32" providerId="LiveId" clId="{DC38416E-8BDC-489C-9545-D96D4CDB2DEC}" dt="2021-10-06T08:58:37.894" v="848" actId="26606"/>
          <ac:spMkLst>
            <pc:docMk/>
            <pc:sldMk cId="1317909008" sldId="426"/>
            <ac:spMk id="80" creationId="{8229EC50-E910-4AE2-9EEA-604A81EF6147}"/>
          </ac:spMkLst>
        </pc:spChg>
        <pc:spChg chg="mod">
          <ac:chgData name="john andrews" userId="f327ac13987b6d32" providerId="LiveId" clId="{DC38416E-8BDC-489C-9545-D96D4CDB2DEC}" dt="2021-10-06T08:59:16.564" v="851" actId="255"/>
          <ac:spMkLst>
            <pc:docMk/>
            <pc:sldMk cId="1317909008" sldId="426"/>
            <ac:spMk id="64515" creationId="{00000000-0000-0000-0000-000000000000}"/>
          </ac:spMkLst>
        </pc:spChg>
        <pc:spChg chg="add del">
          <ac:chgData name="john andrews" userId="f327ac13987b6d32" providerId="LiveId" clId="{DC38416E-8BDC-489C-9545-D96D4CDB2DEC}" dt="2021-10-06T08:57:46.514" v="841" actId="26606"/>
          <ac:spMkLst>
            <pc:docMk/>
            <pc:sldMk cId="1317909008" sldId="426"/>
            <ac:spMk id="64517" creationId="{91F32EBA-ED97-466E-8CFA-8382584155D0}"/>
          </ac:spMkLst>
        </pc:spChg>
        <pc:spChg chg="add del">
          <ac:chgData name="john andrews" userId="f327ac13987b6d32" providerId="LiveId" clId="{DC38416E-8BDC-489C-9545-D96D4CDB2DEC}" dt="2021-10-06T08:57:46.514" v="841" actId="26606"/>
          <ac:spMkLst>
            <pc:docMk/>
            <pc:sldMk cId="1317909008" sldId="426"/>
            <ac:spMk id="64518" creationId="{4300F7B2-2FBB-4B65-B588-6331766027CB}"/>
          </ac:spMkLst>
        </pc:spChg>
        <pc:spChg chg="add del">
          <ac:chgData name="john andrews" userId="f327ac13987b6d32" providerId="LiveId" clId="{DC38416E-8BDC-489C-9545-D96D4CDB2DEC}" dt="2021-10-06T08:58:37.894" v="848" actId="26606"/>
          <ac:spMkLst>
            <pc:docMk/>
            <pc:sldMk cId="1317909008" sldId="426"/>
            <ac:spMk id="64520" creationId="{91F32EBA-ED97-466E-8CFA-8382584155D0}"/>
          </ac:spMkLst>
        </pc:spChg>
        <pc:spChg chg="add del">
          <ac:chgData name="john andrews" userId="f327ac13987b6d32" providerId="LiveId" clId="{DC38416E-8BDC-489C-9545-D96D4CDB2DEC}" dt="2021-10-06T08:58:37.894" v="848" actId="26606"/>
          <ac:spMkLst>
            <pc:docMk/>
            <pc:sldMk cId="1317909008" sldId="426"/>
            <ac:spMk id="64521" creationId="{62A38935-BB53-4DF7-A56E-48DD25B685D7}"/>
          </ac:spMkLst>
        </pc:spChg>
        <pc:spChg chg="add">
          <ac:chgData name="john andrews" userId="f327ac13987b6d32" providerId="LiveId" clId="{DC38416E-8BDC-489C-9545-D96D4CDB2DEC}" dt="2021-10-06T08:58:37.894" v="848" actId="26606"/>
          <ac:spMkLst>
            <pc:docMk/>
            <pc:sldMk cId="1317909008" sldId="426"/>
            <ac:spMk id="64523" creationId="{AA866F0E-F54B-4BF5-8A88-7D97BD45FC0C}"/>
          </ac:spMkLst>
        </pc:spChg>
        <pc:picChg chg="add mod">
          <ac:chgData name="john andrews" userId="f327ac13987b6d32" providerId="LiveId" clId="{DC38416E-8BDC-489C-9545-D96D4CDB2DEC}" dt="2021-10-06T08:58:37.894" v="848" actId="26606"/>
          <ac:picMkLst>
            <pc:docMk/>
            <pc:sldMk cId="1317909008" sldId="426"/>
            <ac:picMk id="4" creationId="{DD6CA364-D42F-4AD6-BEAE-3E5E71EC4027}"/>
          </ac:picMkLst>
        </pc:picChg>
      </pc:sldChg>
      <pc:sldChg chg="modNotesTx">
        <pc:chgData name="john andrews" userId="f327ac13987b6d32" providerId="LiveId" clId="{DC38416E-8BDC-489C-9545-D96D4CDB2DEC}" dt="2021-10-06T09:07:38.129" v="1168" actId="20577"/>
        <pc:sldMkLst>
          <pc:docMk/>
          <pc:sldMk cId="583790333" sldId="430"/>
        </pc:sldMkLst>
      </pc:sldChg>
      <pc:sldChg chg="del">
        <pc:chgData name="john andrews" userId="f327ac13987b6d32" providerId="LiveId" clId="{DC38416E-8BDC-489C-9545-D96D4CDB2DEC}" dt="2021-10-06T08:38:28.491" v="355" actId="2696"/>
        <pc:sldMkLst>
          <pc:docMk/>
          <pc:sldMk cId="3528605477" sldId="434"/>
        </pc:sldMkLst>
      </pc:sldChg>
      <pc:sldChg chg="modSp mod">
        <pc:chgData name="john andrews" userId="f327ac13987b6d32" providerId="LiveId" clId="{DC38416E-8BDC-489C-9545-D96D4CDB2DEC}" dt="2021-10-06T08:28:42.003" v="32" actId="20577"/>
        <pc:sldMkLst>
          <pc:docMk/>
          <pc:sldMk cId="3354527186" sldId="2713"/>
        </pc:sldMkLst>
        <pc:spChg chg="mod">
          <ac:chgData name="john andrews" userId="f327ac13987b6d32" providerId="LiveId" clId="{DC38416E-8BDC-489C-9545-D96D4CDB2DEC}" dt="2021-10-06T08:28:42.003" v="32" actId="20577"/>
          <ac:spMkLst>
            <pc:docMk/>
            <pc:sldMk cId="3354527186" sldId="2713"/>
            <ac:spMk id="7" creationId="{B33A9C38-8979-054D-9901-0BFB5F7B6D0C}"/>
          </ac:spMkLst>
        </pc:spChg>
      </pc:sldChg>
      <pc:sldChg chg="modSp add del ord">
        <pc:chgData name="john andrews" userId="f327ac13987b6d32" providerId="LiveId" clId="{DC38416E-8BDC-489C-9545-D96D4CDB2DEC}" dt="2021-10-06T09:01:58.797" v="984" actId="20577"/>
        <pc:sldMkLst>
          <pc:docMk/>
          <pc:sldMk cId="3001087002" sldId="2964"/>
        </pc:sldMkLst>
        <pc:graphicFrameChg chg="mod">
          <ac:chgData name="john andrews" userId="f327ac13987b6d32" providerId="LiveId" clId="{DC38416E-8BDC-489C-9545-D96D4CDB2DEC}" dt="2021-10-06T09:01:58.797" v="984" actId="20577"/>
          <ac:graphicFrameMkLst>
            <pc:docMk/>
            <pc:sldMk cId="3001087002" sldId="2964"/>
            <ac:graphicFrameMk id="4" creationId="{00000000-0000-0000-0000-000000000000}"/>
          </ac:graphicFrameMkLst>
        </pc:graphicFrameChg>
      </pc:sldChg>
      <pc:sldChg chg="modNotesTx">
        <pc:chgData name="john andrews" userId="f327ac13987b6d32" providerId="LiveId" clId="{DC38416E-8BDC-489C-9545-D96D4CDB2DEC}" dt="2021-10-06T08:49:22.300" v="647" actId="20577"/>
        <pc:sldMkLst>
          <pc:docMk/>
          <pc:sldMk cId="2138023966" sldId="2981"/>
        </pc:sldMkLst>
      </pc:sldChg>
      <pc:sldChg chg="del modNotesTx">
        <pc:chgData name="john andrews" userId="f327ac13987b6d32" providerId="LiveId" clId="{DC38416E-8BDC-489C-9545-D96D4CDB2DEC}" dt="2021-10-06T18:44:57.348" v="1237" actId="2696"/>
        <pc:sldMkLst>
          <pc:docMk/>
          <pc:sldMk cId="690627681" sldId="2985"/>
        </pc:sldMkLst>
      </pc:sldChg>
      <pc:sldChg chg="modNotesTx">
        <pc:chgData name="john andrews" userId="f327ac13987b6d32" providerId="LiveId" clId="{DC38416E-8BDC-489C-9545-D96D4CDB2DEC}" dt="2021-10-06T09:08:18.133" v="1217" actId="20577"/>
        <pc:sldMkLst>
          <pc:docMk/>
          <pc:sldMk cId="2248848971" sldId="2987"/>
        </pc:sldMkLst>
      </pc:sldChg>
      <pc:sldChg chg="modNotesTx">
        <pc:chgData name="john andrews" userId="f327ac13987b6d32" providerId="LiveId" clId="{DC38416E-8BDC-489C-9545-D96D4CDB2DEC}" dt="2021-10-06T09:08:08.741" v="1214" actId="5793"/>
        <pc:sldMkLst>
          <pc:docMk/>
          <pc:sldMk cId="3591365127" sldId="2989"/>
        </pc:sldMkLst>
      </pc:sldChg>
      <pc:sldChg chg="modNotesTx">
        <pc:chgData name="john andrews" userId="f327ac13987b6d32" providerId="LiveId" clId="{DC38416E-8BDC-489C-9545-D96D4CDB2DEC}" dt="2021-10-06T08:48:47.721" v="618" actId="5793"/>
        <pc:sldMkLst>
          <pc:docMk/>
          <pc:sldMk cId="1463045226" sldId="2990"/>
        </pc:sldMkLst>
      </pc:sldChg>
      <pc:sldChg chg="add del">
        <pc:chgData name="john andrews" userId="f327ac13987b6d32" providerId="LiveId" clId="{DC38416E-8BDC-489C-9545-D96D4CDB2DEC}" dt="2021-10-06T08:53:54.331" v="798" actId="2696"/>
        <pc:sldMkLst>
          <pc:docMk/>
          <pc:sldMk cId="727557142" sldId="2991"/>
        </pc:sldMkLst>
      </pc:sldChg>
      <pc:sldChg chg="del">
        <pc:chgData name="john andrews" userId="f327ac13987b6d32" providerId="LiveId" clId="{DC38416E-8BDC-489C-9545-D96D4CDB2DEC}" dt="2021-10-06T08:53:45.623" v="797" actId="2696"/>
        <pc:sldMkLst>
          <pc:docMk/>
          <pc:sldMk cId="2295232247" sldId="2992"/>
        </pc:sldMkLst>
      </pc:sldChg>
      <pc:sldChg chg="add del">
        <pc:chgData name="john andrews" userId="f327ac13987b6d32" providerId="LiveId" clId="{DC38416E-8BDC-489C-9545-D96D4CDB2DEC}" dt="2021-10-06T08:53:23.514" v="792" actId="2890"/>
        <pc:sldMkLst>
          <pc:docMk/>
          <pc:sldMk cId="2346959125" sldId="299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8C-A546-9C6E-A26A3664DE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8C-A546-9C6E-A26A3664DEF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8C-A546-9C6E-A26A3664DEF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68C-A546-9C6E-A26A3664DEF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68C-A546-9C6E-A26A3664DE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BA0-1446-8291-46769C8149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BA0-1446-8291-46769C8149D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BA0-1446-8291-46769C8149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4457752"/>
        <c:axId val="234458144"/>
      </c:lineChart>
      <c:catAx>
        <c:axId val="234457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234458144"/>
        <c:crosses val="autoZero"/>
        <c:auto val="1"/>
        <c:lblAlgn val="ctr"/>
        <c:lblOffset val="100"/>
        <c:noMultiLvlLbl val="0"/>
      </c:catAx>
      <c:valAx>
        <c:axId val="234458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4457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9C-3348-9CCD-1E2FB5DE8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9C-3348-9CCD-1E2FB5DE8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9C-3348-9CCD-1E2FB5DE8E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4458928"/>
        <c:axId val="234641816"/>
      </c:barChart>
      <c:catAx>
        <c:axId val="23445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234641816"/>
        <c:crosses val="autoZero"/>
        <c:auto val="1"/>
        <c:lblAlgn val="ctr"/>
        <c:lblOffset val="100"/>
        <c:noMultiLvlLbl val="0"/>
      </c:catAx>
      <c:valAx>
        <c:axId val="234641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4458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89-CA4C-B94A-4CE6A75F12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89-CA4C-B94A-4CE6A75F126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89-CA4C-B94A-4CE6A75F12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4642600"/>
        <c:axId val="234642992"/>
      </c:barChart>
      <c:catAx>
        <c:axId val="2346426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234642992"/>
        <c:crosses val="autoZero"/>
        <c:auto val="1"/>
        <c:lblAlgn val="ctr"/>
        <c:lblOffset val="100"/>
        <c:noMultiLvlLbl val="0"/>
      </c:catAx>
      <c:valAx>
        <c:axId val="2346429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234642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DC3-474D-9F5F-2F7CA5DB53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DC3-474D-9F5F-2F7CA5DB53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DC3-474D-9F5F-2F7CA5DB53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DC3-474D-9F5F-2F7CA5DB530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DC3-474D-9F5F-2F7CA5DB53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AA-6541-A859-48CD31DD54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AA-6541-A859-48CD31DD54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AA-6541-A859-48CD31DD54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2927632"/>
        <c:axId val="232928024"/>
      </c:lineChart>
      <c:catAx>
        <c:axId val="23292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928024"/>
        <c:crosses val="autoZero"/>
        <c:auto val="1"/>
        <c:lblAlgn val="ctr"/>
        <c:lblOffset val="100"/>
        <c:noMultiLvlLbl val="0"/>
      </c:catAx>
      <c:valAx>
        <c:axId val="232928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927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88-584B-A231-A530EE67EF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88-584B-A231-A530EE67EF4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88-584B-A231-A530EE67EF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2928808"/>
        <c:axId val="232929200"/>
      </c:barChart>
      <c:catAx>
        <c:axId val="232928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929200"/>
        <c:crosses val="autoZero"/>
        <c:auto val="1"/>
        <c:lblAlgn val="ctr"/>
        <c:lblOffset val="100"/>
        <c:noMultiLvlLbl val="0"/>
      </c:catAx>
      <c:valAx>
        <c:axId val="232929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928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19-9A46-B36D-A88AFED7E4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19-9A46-B36D-A88AFED7E4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19-9A46-B36D-A88AFED7E4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2929984"/>
        <c:axId val="232930376"/>
      </c:barChart>
      <c:catAx>
        <c:axId val="232929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930376"/>
        <c:crosses val="autoZero"/>
        <c:auto val="1"/>
        <c:lblAlgn val="ctr"/>
        <c:lblOffset val="100"/>
        <c:noMultiLvlLbl val="0"/>
      </c:catAx>
      <c:valAx>
        <c:axId val="232930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929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6E-2649-A8F4-4B8A6A35C9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6E-2649-A8F4-4B8A6A35C9F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26E-2649-A8F4-4B8A6A35C9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546256"/>
        <c:axId val="155562048"/>
      </c:lineChart>
      <c:catAx>
        <c:axId val="15554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155562048"/>
        <c:crosses val="autoZero"/>
        <c:auto val="1"/>
        <c:lblAlgn val="ctr"/>
        <c:lblOffset val="100"/>
        <c:noMultiLvlLbl val="0"/>
      </c:catAx>
      <c:valAx>
        <c:axId val="155562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54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08-F04C-B089-5E220E56CE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08-F04C-B089-5E220E56CE8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08-F04C-B089-5E220E56CE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5560872"/>
        <c:axId val="155560480"/>
      </c:barChart>
      <c:catAx>
        <c:axId val="155560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155560480"/>
        <c:crosses val="autoZero"/>
        <c:auto val="1"/>
        <c:lblAlgn val="ctr"/>
        <c:lblOffset val="100"/>
        <c:noMultiLvlLbl val="0"/>
      </c:catAx>
      <c:valAx>
        <c:axId val="155560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560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45-5B47-8B47-1DE2066736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45-5B47-8B47-1DE2066736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45-5B47-8B47-1DE2066736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5562832"/>
        <c:axId val="155438272"/>
      </c:barChart>
      <c:catAx>
        <c:axId val="155562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155438272"/>
        <c:crosses val="autoZero"/>
        <c:auto val="1"/>
        <c:lblAlgn val="ctr"/>
        <c:lblOffset val="100"/>
        <c:noMultiLvlLbl val="0"/>
      </c:catAx>
      <c:valAx>
        <c:axId val="155438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155562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FE5-2047-A136-0FCD5A5D1AF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FE5-2047-A136-0FCD5A5D1AF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FE5-2047-A136-0FCD5A5D1AF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FE5-2047-A136-0FCD5A5D1AF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FE5-2047-A136-0FCD5A5D1A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4F-8A4A-88BA-8E2D052B9A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4F-8A4A-88BA-8E2D052B9A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4F-8A4A-88BA-8E2D052B9A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3874600"/>
        <c:axId val="231280648"/>
      </c:lineChart>
      <c:catAx>
        <c:axId val="153874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280648"/>
        <c:crosses val="autoZero"/>
        <c:auto val="1"/>
        <c:lblAlgn val="ctr"/>
        <c:lblOffset val="100"/>
        <c:noMultiLvlLbl val="0"/>
      </c:catAx>
      <c:valAx>
        <c:axId val="231280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74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26-A34C-8171-97DF5C4952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26-A34C-8171-97DF5C4952B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426-A34C-8171-97DF5C4952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1281432"/>
        <c:axId val="231281824"/>
      </c:barChart>
      <c:catAx>
        <c:axId val="231281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281824"/>
        <c:crosses val="autoZero"/>
        <c:auto val="1"/>
        <c:lblAlgn val="ctr"/>
        <c:lblOffset val="100"/>
        <c:noMultiLvlLbl val="0"/>
      </c:catAx>
      <c:valAx>
        <c:axId val="23128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281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64-DD4D-B28E-5CCF1C7D3C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64-DD4D-B28E-5CCF1C7D3C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64-DD4D-B28E-5CCF1C7D3C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1282608"/>
        <c:axId val="231283000"/>
      </c:barChart>
      <c:catAx>
        <c:axId val="2312826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283000"/>
        <c:crosses val="autoZero"/>
        <c:auto val="1"/>
        <c:lblAlgn val="ctr"/>
        <c:lblOffset val="100"/>
        <c:noMultiLvlLbl val="0"/>
      </c:catAx>
      <c:valAx>
        <c:axId val="231283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282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AE-3D49-9282-09F92EE69BE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7AE-3D49-9282-09F92EE69BE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7AE-3D49-9282-09F92EE69BE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7AE-3D49-9282-09F92EE69BE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7AE-3D49-9282-09F92EE69B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E4C846-5471-4220-9759-5C5EBD519BBA}" type="doc">
      <dgm:prSet loTypeId="urn:microsoft.com/office/officeart/2005/8/layout/vList2" loCatId="list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en-IE"/>
        </a:p>
      </dgm:t>
    </dgm:pt>
    <dgm:pt modelId="{E0A74D8F-C1C4-40F2-9E66-83425F423159}">
      <dgm:prSet custT="1"/>
      <dgm:spPr/>
      <dgm:t>
        <a:bodyPr/>
        <a:lstStyle/>
        <a:p>
          <a:pPr rtl="0"/>
          <a:r>
            <a:rPr lang="en-IE" sz="1600" b="1" dirty="0"/>
            <a:t>public (+).</a:t>
          </a:r>
          <a:r>
            <a:rPr lang="en-IE" sz="1600" dirty="0"/>
            <a:t> </a:t>
          </a:r>
        </a:p>
        <a:p>
          <a:pPr rtl="0"/>
          <a:r>
            <a:rPr lang="en-IE" sz="1200" dirty="0"/>
            <a:t>Anyone who sees the class can see the attribute /</a:t>
          </a:r>
          <a:br>
            <a:rPr lang="en-IE" sz="1200" dirty="0"/>
          </a:br>
          <a:r>
            <a:rPr lang="en-IE" sz="1200" dirty="0"/>
            <a:t>operation. This is the least limited visibility.</a:t>
          </a:r>
        </a:p>
      </dgm:t>
    </dgm:pt>
    <dgm:pt modelId="{ADAA8318-2F57-4C05-A16B-A1027B8C91D2}" type="parTrans" cxnId="{C5F89445-6798-4917-BE2F-5F932CE3B99E}">
      <dgm:prSet/>
      <dgm:spPr/>
      <dgm:t>
        <a:bodyPr/>
        <a:lstStyle/>
        <a:p>
          <a:endParaRPr lang="en-IE" sz="1100"/>
        </a:p>
      </dgm:t>
    </dgm:pt>
    <dgm:pt modelId="{C7264BF2-B6BD-4D88-AD48-4641E7C01FE2}" type="sibTrans" cxnId="{C5F89445-6798-4917-BE2F-5F932CE3B99E}">
      <dgm:prSet/>
      <dgm:spPr/>
      <dgm:t>
        <a:bodyPr/>
        <a:lstStyle/>
        <a:p>
          <a:endParaRPr lang="en-IE" sz="1100"/>
        </a:p>
      </dgm:t>
    </dgm:pt>
    <dgm:pt modelId="{23816AE1-8A69-4F11-93B7-33282B0B4863}">
      <dgm:prSet custT="1"/>
      <dgm:spPr/>
      <dgm:t>
        <a:bodyPr/>
        <a:lstStyle/>
        <a:p>
          <a:pPr rtl="0"/>
          <a:r>
            <a:rPr lang="en-IE" sz="1600" b="1" dirty="0"/>
            <a:t>protected (#).</a:t>
          </a:r>
          <a:r>
            <a:rPr lang="en-IE" sz="1600" dirty="0"/>
            <a:t> </a:t>
          </a:r>
        </a:p>
        <a:p>
          <a:pPr rtl="0"/>
          <a:r>
            <a:rPr lang="en-IE" sz="1200" dirty="0"/>
            <a:t>Available within the class in which it was defined, and within any subclass of this class.</a:t>
          </a:r>
        </a:p>
      </dgm:t>
    </dgm:pt>
    <dgm:pt modelId="{CF99D48A-B45C-479C-BAA1-4E30AFACD1C6}" type="parTrans" cxnId="{099447C3-08D2-4B6E-B632-20187BCDCA14}">
      <dgm:prSet/>
      <dgm:spPr/>
      <dgm:t>
        <a:bodyPr/>
        <a:lstStyle/>
        <a:p>
          <a:endParaRPr lang="en-IE" sz="1100"/>
        </a:p>
      </dgm:t>
    </dgm:pt>
    <dgm:pt modelId="{E46EF54A-77F4-4997-8FCA-2F0A2C8A38BB}" type="sibTrans" cxnId="{099447C3-08D2-4B6E-B632-20187BCDCA14}">
      <dgm:prSet/>
      <dgm:spPr/>
      <dgm:t>
        <a:bodyPr/>
        <a:lstStyle/>
        <a:p>
          <a:endParaRPr lang="en-IE" sz="1100"/>
        </a:p>
      </dgm:t>
    </dgm:pt>
    <dgm:pt modelId="{F6151713-CA34-44CC-AF1F-4E81F93FD9F0}">
      <dgm:prSet custT="1"/>
      <dgm:spPr/>
      <dgm:t>
        <a:bodyPr/>
        <a:lstStyle/>
        <a:p>
          <a:pPr rtl="0"/>
          <a:r>
            <a:rPr lang="en-IE" sz="1600" b="1" dirty="0"/>
            <a:t>private (-).</a:t>
          </a:r>
          <a:r>
            <a:rPr lang="en-IE" sz="1600" dirty="0"/>
            <a:t> </a:t>
          </a:r>
        </a:p>
        <a:p>
          <a:pPr rtl="0"/>
          <a:r>
            <a:rPr lang="en-IE" sz="1200" dirty="0"/>
            <a:t>Only visible within the class. This is the most limited visibility.</a:t>
          </a:r>
        </a:p>
      </dgm:t>
    </dgm:pt>
    <dgm:pt modelId="{F8E46F99-FEAE-4E4A-A7B4-731667CA4AB0}" type="parTrans" cxnId="{A4ACA830-3170-4820-BD21-D7FC8FC97F86}">
      <dgm:prSet/>
      <dgm:spPr/>
      <dgm:t>
        <a:bodyPr/>
        <a:lstStyle/>
        <a:p>
          <a:endParaRPr lang="en-IE" sz="1100"/>
        </a:p>
      </dgm:t>
    </dgm:pt>
    <dgm:pt modelId="{7E4E5DDE-2C56-405E-A74C-9368FDBF50B7}" type="sibTrans" cxnId="{A4ACA830-3170-4820-BD21-D7FC8FC97F86}">
      <dgm:prSet/>
      <dgm:spPr/>
      <dgm:t>
        <a:bodyPr/>
        <a:lstStyle/>
        <a:p>
          <a:endParaRPr lang="en-IE" sz="1100"/>
        </a:p>
      </dgm:t>
    </dgm:pt>
    <dgm:pt modelId="{64125AF8-7329-4371-AE9D-136D6ED05761}">
      <dgm:prSet custT="1"/>
      <dgm:spPr/>
      <dgm:t>
        <a:bodyPr/>
        <a:lstStyle/>
        <a:p>
          <a:pPr rtl="0"/>
          <a:r>
            <a:rPr lang="en-IE" sz="1600" b="1" dirty="0"/>
            <a:t>package (~).</a:t>
          </a:r>
          <a:r>
            <a:rPr lang="en-IE" sz="1600" dirty="0"/>
            <a:t> </a:t>
          </a:r>
        </a:p>
        <a:p>
          <a:pPr rtl="0"/>
          <a:r>
            <a:rPr lang="en-IE" sz="1200" dirty="0"/>
            <a:t>Attributes or operations that are defined in packages are visible and accessible for all other classes within the same package.</a:t>
          </a:r>
        </a:p>
      </dgm:t>
    </dgm:pt>
    <dgm:pt modelId="{102BAAD2-5607-4A24-B9EE-17A2EE338DC5}" type="parTrans" cxnId="{564D59C6-FF09-40A0-A494-5AC8679EC4F1}">
      <dgm:prSet/>
      <dgm:spPr/>
      <dgm:t>
        <a:bodyPr/>
        <a:lstStyle/>
        <a:p>
          <a:endParaRPr lang="en-IE" sz="1100"/>
        </a:p>
      </dgm:t>
    </dgm:pt>
    <dgm:pt modelId="{953AB84F-EF22-4651-BA38-32376DD82150}" type="sibTrans" cxnId="{564D59C6-FF09-40A0-A494-5AC8679EC4F1}">
      <dgm:prSet/>
      <dgm:spPr/>
      <dgm:t>
        <a:bodyPr/>
        <a:lstStyle/>
        <a:p>
          <a:endParaRPr lang="en-IE" sz="1100"/>
        </a:p>
      </dgm:t>
    </dgm:pt>
    <dgm:pt modelId="{D02A58A5-0707-433D-B1F6-D79678490C8F}" type="pres">
      <dgm:prSet presAssocID="{F6E4C846-5471-4220-9759-5C5EBD519BBA}" presName="linear" presStyleCnt="0">
        <dgm:presLayoutVars>
          <dgm:animLvl val="lvl"/>
          <dgm:resizeHandles val="exact"/>
        </dgm:presLayoutVars>
      </dgm:prSet>
      <dgm:spPr/>
    </dgm:pt>
    <dgm:pt modelId="{CA4DAA42-9E4C-4E54-937B-FA8A09764BB8}" type="pres">
      <dgm:prSet presAssocID="{E0A74D8F-C1C4-40F2-9E66-83425F42315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4A65419-B969-44F3-9896-EA82B1B96050}" type="pres">
      <dgm:prSet presAssocID="{C7264BF2-B6BD-4D88-AD48-4641E7C01FE2}" presName="spacer" presStyleCnt="0"/>
      <dgm:spPr/>
    </dgm:pt>
    <dgm:pt modelId="{BB41776D-E352-4C9C-AFF0-E72A06E1EC70}" type="pres">
      <dgm:prSet presAssocID="{23816AE1-8A69-4F11-93B7-33282B0B486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9AA7893-FB3E-4706-98D8-36D355E41C3D}" type="pres">
      <dgm:prSet presAssocID="{E46EF54A-77F4-4997-8FCA-2F0A2C8A38BB}" presName="spacer" presStyleCnt="0"/>
      <dgm:spPr/>
    </dgm:pt>
    <dgm:pt modelId="{1B3A6E6A-FF22-4F7D-B590-3475137B9E9A}" type="pres">
      <dgm:prSet presAssocID="{F6151713-CA34-44CC-AF1F-4E81F93FD9F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30CEA5-CB5C-429C-A3D2-7C9B31DAB9F8}" type="pres">
      <dgm:prSet presAssocID="{7E4E5DDE-2C56-405E-A74C-9368FDBF50B7}" presName="spacer" presStyleCnt="0"/>
      <dgm:spPr/>
    </dgm:pt>
    <dgm:pt modelId="{12D98367-4521-4062-BA9D-F1383F74F1D5}" type="pres">
      <dgm:prSet presAssocID="{64125AF8-7329-4371-AE9D-136D6ED0576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CA3420D-F675-4EB2-B03B-55ECFFF66B03}" type="presOf" srcId="{F6E4C846-5471-4220-9759-5C5EBD519BBA}" destId="{D02A58A5-0707-433D-B1F6-D79678490C8F}" srcOrd="0" destOrd="0" presId="urn:microsoft.com/office/officeart/2005/8/layout/vList2"/>
    <dgm:cxn modelId="{3A7C4D25-4EE2-472A-AB6C-EC352DD03A25}" type="presOf" srcId="{F6151713-CA34-44CC-AF1F-4E81F93FD9F0}" destId="{1B3A6E6A-FF22-4F7D-B590-3475137B9E9A}" srcOrd="0" destOrd="0" presId="urn:microsoft.com/office/officeart/2005/8/layout/vList2"/>
    <dgm:cxn modelId="{A4ACA830-3170-4820-BD21-D7FC8FC97F86}" srcId="{F6E4C846-5471-4220-9759-5C5EBD519BBA}" destId="{F6151713-CA34-44CC-AF1F-4E81F93FD9F0}" srcOrd="2" destOrd="0" parTransId="{F8E46F99-FEAE-4E4A-A7B4-731667CA4AB0}" sibTransId="{7E4E5DDE-2C56-405E-A74C-9368FDBF50B7}"/>
    <dgm:cxn modelId="{C5F89445-6798-4917-BE2F-5F932CE3B99E}" srcId="{F6E4C846-5471-4220-9759-5C5EBD519BBA}" destId="{E0A74D8F-C1C4-40F2-9E66-83425F423159}" srcOrd="0" destOrd="0" parTransId="{ADAA8318-2F57-4C05-A16B-A1027B8C91D2}" sibTransId="{C7264BF2-B6BD-4D88-AD48-4641E7C01FE2}"/>
    <dgm:cxn modelId="{049866A2-F187-4E85-B92E-54DDCEB6D22C}" type="presOf" srcId="{64125AF8-7329-4371-AE9D-136D6ED05761}" destId="{12D98367-4521-4062-BA9D-F1383F74F1D5}" srcOrd="0" destOrd="0" presId="urn:microsoft.com/office/officeart/2005/8/layout/vList2"/>
    <dgm:cxn modelId="{1E5D91AB-D170-4003-83C5-124F7FDE5414}" type="presOf" srcId="{23816AE1-8A69-4F11-93B7-33282B0B4863}" destId="{BB41776D-E352-4C9C-AFF0-E72A06E1EC70}" srcOrd="0" destOrd="0" presId="urn:microsoft.com/office/officeart/2005/8/layout/vList2"/>
    <dgm:cxn modelId="{099447C3-08D2-4B6E-B632-20187BCDCA14}" srcId="{F6E4C846-5471-4220-9759-5C5EBD519BBA}" destId="{23816AE1-8A69-4F11-93B7-33282B0B4863}" srcOrd="1" destOrd="0" parTransId="{CF99D48A-B45C-479C-BAA1-4E30AFACD1C6}" sibTransId="{E46EF54A-77F4-4997-8FCA-2F0A2C8A38BB}"/>
    <dgm:cxn modelId="{564D59C6-FF09-40A0-A494-5AC8679EC4F1}" srcId="{F6E4C846-5471-4220-9759-5C5EBD519BBA}" destId="{64125AF8-7329-4371-AE9D-136D6ED05761}" srcOrd="3" destOrd="0" parTransId="{102BAAD2-5607-4A24-B9EE-17A2EE338DC5}" sibTransId="{953AB84F-EF22-4651-BA38-32376DD82150}"/>
    <dgm:cxn modelId="{3B71E3FF-1BAE-4C6F-9C01-624E7C778F72}" type="presOf" srcId="{E0A74D8F-C1C4-40F2-9E66-83425F423159}" destId="{CA4DAA42-9E4C-4E54-937B-FA8A09764BB8}" srcOrd="0" destOrd="0" presId="urn:microsoft.com/office/officeart/2005/8/layout/vList2"/>
    <dgm:cxn modelId="{C89BA34E-FECC-4933-805D-ABA41694B2E8}" type="presParOf" srcId="{D02A58A5-0707-433D-B1F6-D79678490C8F}" destId="{CA4DAA42-9E4C-4E54-937B-FA8A09764BB8}" srcOrd="0" destOrd="0" presId="urn:microsoft.com/office/officeart/2005/8/layout/vList2"/>
    <dgm:cxn modelId="{3497A8A3-7E7F-40A4-BD3E-2C3DF3E113CB}" type="presParOf" srcId="{D02A58A5-0707-433D-B1F6-D79678490C8F}" destId="{E4A65419-B969-44F3-9896-EA82B1B96050}" srcOrd="1" destOrd="0" presId="urn:microsoft.com/office/officeart/2005/8/layout/vList2"/>
    <dgm:cxn modelId="{660F3611-E1F9-463A-9F04-EE8D9C9AB705}" type="presParOf" srcId="{D02A58A5-0707-433D-B1F6-D79678490C8F}" destId="{BB41776D-E352-4C9C-AFF0-E72A06E1EC70}" srcOrd="2" destOrd="0" presId="urn:microsoft.com/office/officeart/2005/8/layout/vList2"/>
    <dgm:cxn modelId="{9C115EAF-1580-42FF-A9EA-50B74BDC56A7}" type="presParOf" srcId="{D02A58A5-0707-433D-B1F6-D79678490C8F}" destId="{C9AA7893-FB3E-4706-98D8-36D355E41C3D}" srcOrd="3" destOrd="0" presId="urn:microsoft.com/office/officeart/2005/8/layout/vList2"/>
    <dgm:cxn modelId="{11A6E3F5-2AB2-4946-9A5E-D2B26864B25A}" type="presParOf" srcId="{D02A58A5-0707-433D-B1F6-D79678490C8F}" destId="{1B3A6E6A-FF22-4F7D-B590-3475137B9E9A}" srcOrd="4" destOrd="0" presId="urn:microsoft.com/office/officeart/2005/8/layout/vList2"/>
    <dgm:cxn modelId="{44387607-7E22-4F1D-8AF4-D0092E131EBB}" type="presParOf" srcId="{D02A58A5-0707-433D-B1F6-D79678490C8F}" destId="{C830CEA5-CB5C-429C-A3D2-7C9B31DAB9F8}" srcOrd="5" destOrd="0" presId="urn:microsoft.com/office/officeart/2005/8/layout/vList2"/>
    <dgm:cxn modelId="{2ED9C0C5-A778-45D0-B015-C210BC4959C1}" type="presParOf" srcId="{D02A58A5-0707-433D-B1F6-D79678490C8F}" destId="{12D98367-4521-4062-BA9D-F1383F74F1D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50DA22-E99F-4857-8C46-278005B723D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E"/>
        </a:p>
      </dgm:t>
    </dgm:pt>
    <dgm:pt modelId="{3DA581B7-A3E0-471B-9DF3-89CCAD4FA22B}">
      <dgm:prSet/>
      <dgm:spPr/>
      <dgm:t>
        <a:bodyPr/>
        <a:lstStyle/>
        <a:p>
          <a:pPr rtl="0"/>
          <a:r>
            <a:rPr lang="en-IE" dirty="0"/>
            <a:t>Generalization shows that a subclass inherits from a superclass</a:t>
          </a:r>
        </a:p>
      </dgm:t>
    </dgm:pt>
    <dgm:pt modelId="{7D063D97-A09D-44ED-91C7-148EDE787015}" type="parTrans" cxnId="{03826067-F412-426E-830C-090B2EC7926B}">
      <dgm:prSet/>
      <dgm:spPr/>
      <dgm:t>
        <a:bodyPr/>
        <a:lstStyle/>
        <a:p>
          <a:endParaRPr lang="en-IE"/>
        </a:p>
      </dgm:t>
    </dgm:pt>
    <dgm:pt modelId="{F87BEF30-DDE1-4D19-BB5D-097CB7F6B452}" type="sibTrans" cxnId="{03826067-F412-426E-830C-090B2EC7926B}">
      <dgm:prSet/>
      <dgm:spPr/>
      <dgm:t>
        <a:bodyPr/>
        <a:lstStyle/>
        <a:p>
          <a:endParaRPr lang="en-IE"/>
        </a:p>
      </dgm:t>
    </dgm:pt>
    <dgm:pt modelId="{905E4051-ADC6-4375-A0F0-7A9B9100B0D6}">
      <dgm:prSet/>
      <dgm:spPr/>
      <dgm:t>
        <a:bodyPr/>
        <a:lstStyle/>
        <a:p>
          <a:pPr rtl="0"/>
          <a:r>
            <a:rPr lang="en-IE" dirty="0"/>
            <a:t>Doctors, nurses, admin personnel are kinds of employees</a:t>
          </a:r>
        </a:p>
      </dgm:t>
    </dgm:pt>
    <dgm:pt modelId="{E0302A35-C3F7-45DF-AB83-27D725550697}" type="parTrans" cxnId="{D78320BB-2533-4693-A18B-C0643FD23AA6}">
      <dgm:prSet/>
      <dgm:spPr/>
      <dgm:t>
        <a:bodyPr/>
        <a:lstStyle/>
        <a:p>
          <a:endParaRPr lang="en-IE"/>
        </a:p>
      </dgm:t>
    </dgm:pt>
    <dgm:pt modelId="{F7D31B80-B4FD-4FB8-B406-00D905AF6420}" type="sibTrans" cxnId="{D78320BB-2533-4693-A18B-C0643FD23AA6}">
      <dgm:prSet/>
      <dgm:spPr/>
      <dgm:t>
        <a:bodyPr/>
        <a:lstStyle/>
        <a:p>
          <a:endParaRPr lang="en-IE"/>
        </a:p>
      </dgm:t>
    </dgm:pt>
    <dgm:pt modelId="{C31974FE-A3B1-4651-8F38-A14F7A7B824F}">
      <dgm:prSet/>
      <dgm:spPr/>
      <dgm:t>
        <a:bodyPr/>
        <a:lstStyle/>
        <a:p>
          <a:pPr rtl="0"/>
          <a:r>
            <a:rPr lang="en-IE" dirty="0"/>
            <a:t>Aggregation classes comprise other classes</a:t>
          </a:r>
        </a:p>
      </dgm:t>
    </dgm:pt>
    <dgm:pt modelId="{AE7C73EC-FC72-4FBE-B4A1-FB3C7A3D2748}" type="parTrans" cxnId="{BE04E3CC-8EC1-47F4-8512-D774A847D875}">
      <dgm:prSet/>
      <dgm:spPr/>
      <dgm:t>
        <a:bodyPr/>
        <a:lstStyle/>
        <a:p>
          <a:endParaRPr lang="en-IE"/>
        </a:p>
      </dgm:t>
    </dgm:pt>
    <dgm:pt modelId="{9553C073-A6E1-4FB8-82F7-071FBA22C92C}" type="sibTrans" cxnId="{BE04E3CC-8EC1-47F4-8512-D774A847D875}">
      <dgm:prSet/>
      <dgm:spPr/>
      <dgm:t>
        <a:bodyPr/>
        <a:lstStyle/>
        <a:p>
          <a:endParaRPr lang="en-IE"/>
        </a:p>
      </dgm:t>
    </dgm:pt>
    <dgm:pt modelId="{73793E32-5DC5-46CA-BA7E-9D8714D350DC}">
      <dgm:prSet/>
      <dgm:spPr/>
      <dgm:t>
        <a:bodyPr/>
        <a:lstStyle/>
        <a:p>
          <a:pPr rtl="0"/>
          <a:r>
            <a:rPr lang="en-IE" dirty="0"/>
            <a:t>Health team class comprised of doctor, nurses, admin personnel classes</a:t>
          </a:r>
        </a:p>
      </dgm:t>
    </dgm:pt>
    <dgm:pt modelId="{0DC88BCC-48B0-4552-9B23-E78AD7F84B3C}" type="parTrans" cxnId="{0CBA0EEB-E40F-4089-BBE7-EE3391C4E912}">
      <dgm:prSet/>
      <dgm:spPr/>
      <dgm:t>
        <a:bodyPr/>
        <a:lstStyle/>
        <a:p>
          <a:endParaRPr lang="en-IE"/>
        </a:p>
      </dgm:t>
    </dgm:pt>
    <dgm:pt modelId="{FD2A9C74-D789-4DB8-9CD2-9A596AFDBD9A}" type="sibTrans" cxnId="{0CBA0EEB-E40F-4089-BBE7-EE3391C4E912}">
      <dgm:prSet/>
      <dgm:spPr/>
      <dgm:t>
        <a:bodyPr/>
        <a:lstStyle/>
        <a:p>
          <a:endParaRPr lang="en-IE"/>
        </a:p>
      </dgm:t>
    </dgm:pt>
    <dgm:pt modelId="{49F007DA-759C-45A2-89AD-017290751E0F}" type="pres">
      <dgm:prSet presAssocID="{4150DA22-E99F-4857-8C46-278005B723D5}" presName="linear" presStyleCnt="0">
        <dgm:presLayoutVars>
          <dgm:animLvl val="lvl"/>
          <dgm:resizeHandles val="exact"/>
        </dgm:presLayoutVars>
      </dgm:prSet>
      <dgm:spPr/>
    </dgm:pt>
    <dgm:pt modelId="{CB20985C-4824-4EF7-87BE-DC1E625D40E2}" type="pres">
      <dgm:prSet presAssocID="{3DA581B7-A3E0-471B-9DF3-89CCAD4FA22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69059F3-EE1D-4ECD-8E6B-C4B2D92C200C}" type="pres">
      <dgm:prSet presAssocID="{3DA581B7-A3E0-471B-9DF3-89CCAD4FA22B}" presName="childText" presStyleLbl="revTx" presStyleIdx="0" presStyleCnt="2">
        <dgm:presLayoutVars>
          <dgm:bulletEnabled val="1"/>
        </dgm:presLayoutVars>
      </dgm:prSet>
      <dgm:spPr/>
    </dgm:pt>
    <dgm:pt modelId="{028239EC-DC86-40AB-AB99-93FEF1D5A07E}" type="pres">
      <dgm:prSet presAssocID="{C31974FE-A3B1-4651-8F38-A14F7A7B824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8AED6CD-9D41-4FAD-926B-7CD77A59E229}" type="pres">
      <dgm:prSet presAssocID="{C31974FE-A3B1-4651-8F38-A14F7A7B824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D60801A-3025-41CE-A672-4D4DD395236D}" type="presOf" srcId="{73793E32-5DC5-46CA-BA7E-9D8714D350DC}" destId="{A8AED6CD-9D41-4FAD-926B-7CD77A59E229}" srcOrd="0" destOrd="0" presId="urn:microsoft.com/office/officeart/2005/8/layout/vList2"/>
    <dgm:cxn modelId="{DD910831-1CB9-401A-B6AD-64B386FC1BB4}" type="presOf" srcId="{905E4051-ADC6-4375-A0F0-7A9B9100B0D6}" destId="{F69059F3-EE1D-4ECD-8E6B-C4B2D92C200C}" srcOrd="0" destOrd="0" presId="urn:microsoft.com/office/officeart/2005/8/layout/vList2"/>
    <dgm:cxn modelId="{03826067-F412-426E-830C-090B2EC7926B}" srcId="{4150DA22-E99F-4857-8C46-278005B723D5}" destId="{3DA581B7-A3E0-471B-9DF3-89CCAD4FA22B}" srcOrd="0" destOrd="0" parTransId="{7D063D97-A09D-44ED-91C7-148EDE787015}" sibTransId="{F87BEF30-DDE1-4D19-BB5D-097CB7F6B452}"/>
    <dgm:cxn modelId="{D7EA8775-39F9-45AD-BBD4-63809D5D8C23}" type="presOf" srcId="{C31974FE-A3B1-4651-8F38-A14F7A7B824F}" destId="{028239EC-DC86-40AB-AB99-93FEF1D5A07E}" srcOrd="0" destOrd="0" presId="urn:microsoft.com/office/officeart/2005/8/layout/vList2"/>
    <dgm:cxn modelId="{62097289-305B-483C-9A28-5A1C5370CDDE}" type="presOf" srcId="{4150DA22-E99F-4857-8C46-278005B723D5}" destId="{49F007DA-759C-45A2-89AD-017290751E0F}" srcOrd="0" destOrd="0" presId="urn:microsoft.com/office/officeart/2005/8/layout/vList2"/>
    <dgm:cxn modelId="{599CD999-BE11-48EC-945C-7927DA48A072}" type="presOf" srcId="{3DA581B7-A3E0-471B-9DF3-89CCAD4FA22B}" destId="{CB20985C-4824-4EF7-87BE-DC1E625D40E2}" srcOrd="0" destOrd="0" presId="urn:microsoft.com/office/officeart/2005/8/layout/vList2"/>
    <dgm:cxn modelId="{D78320BB-2533-4693-A18B-C0643FD23AA6}" srcId="{3DA581B7-A3E0-471B-9DF3-89CCAD4FA22B}" destId="{905E4051-ADC6-4375-A0F0-7A9B9100B0D6}" srcOrd="0" destOrd="0" parTransId="{E0302A35-C3F7-45DF-AB83-27D725550697}" sibTransId="{F7D31B80-B4FD-4FB8-B406-00D905AF6420}"/>
    <dgm:cxn modelId="{BE04E3CC-8EC1-47F4-8512-D774A847D875}" srcId="{4150DA22-E99F-4857-8C46-278005B723D5}" destId="{C31974FE-A3B1-4651-8F38-A14F7A7B824F}" srcOrd="1" destOrd="0" parTransId="{AE7C73EC-FC72-4FBE-B4A1-FB3C7A3D2748}" sibTransId="{9553C073-A6E1-4FB8-82F7-071FBA22C92C}"/>
    <dgm:cxn modelId="{0CBA0EEB-E40F-4089-BBE7-EE3391C4E912}" srcId="{C31974FE-A3B1-4651-8F38-A14F7A7B824F}" destId="{73793E32-5DC5-46CA-BA7E-9D8714D350DC}" srcOrd="0" destOrd="0" parTransId="{0DC88BCC-48B0-4552-9B23-E78AD7F84B3C}" sibTransId="{FD2A9C74-D789-4DB8-9CD2-9A596AFDBD9A}"/>
    <dgm:cxn modelId="{8A8D25C7-E2E7-4942-9347-489CF9E94018}" type="presParOf" srcId="{49F007DA-759C-45A2-89AD-017290751E0F}" destId="{CB20985C-4824-4EF7-87BE-DC1E625D40E2}" srcOrd="0" destOrd="0" presId="urn:microsoft.com/office/officeart/2005/8/layout/vList2"/>
    <dgm:cxn modelId="{57BC54F0-9F2E-4D17-BCEA-AF8374440086}" type="presParOf" srcId="{49F007DA-759C-45A2-89AD-017290751E0F}" destId="{F69059F3-EE1D-4ECD-8E6B-C4B2D92C200C}" srcOrd="1" destOrd="0" presId="urn:microsoft.com/office/officeart/2005/8/layout/vList2"/>
    <dgm:cxn modelId="{A5DDBC07-67E5-4311-A827-5636F8DA2E2A}" type="presParOf" srcId="{49F007DA-759C-45A2-89AD-017290751E0F}" destId="{028239EC-DC86-40AB-AB99-93FEF1D5A07E}" srcOrd="2" destOrd="0" presId="urn:microsoft.com/office/officeart/2005/8/layout/vList2"/>
    <dgm:cxn modelId="{F596D94F-8C73-48EB-BF6C-E5A6D3640A24}" type="presParOf" srcId="{49F007DA-759C-45A2-89AD-017290751E0F}" destId="{A8AED6CD-9D41-4FAD-926B-7CD77A59E22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4DAA42-9E4C-4E54-937B-FA8A09764BB8}">
      <dsp:nvSpPr>
        <dsp:cNvPr id="0" name=""/>
        <dsp:cNvSpPr/>
      </dsp:nvSpPr>
      <dsp:spPr>
        <a:xfrm>
          <a:off x="0" y="854"/>
          <a:ext cx="6172199" cy="9090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b="1" kern="1200" dirty="0"/>
            <a:t>public (+).</a:t>
          </a:r>
          <a:r>
            <a:rPr lang="en-IE" sz="1600" kern="1200" dirty="0"/>
            <a:t> </a:t>
          </a: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200" kern="1200" dirty="0"/>
            <a:t>Anyone who sees the class can see the attribute /</a:t>
          </a:r>
          <a:br>
            <a:rPr lang="en-IE" sz="1200" kern="1200" dirty="0"/>
          </a:br>
          <a:r>
            <a:rPr lang="en-IE" sz="1200" kern="1200" dirty="0"/>
            <a:t>operation. This is the least limited visibility.</a:t>
          </a:r>
        </a:p>
      </dsp:txBody>
      <dsp:txXfrm>
        <a:off x="44375" y="45229"/>
        <a:ext cx="6083449" cy="820285"/>
      </dsp:txXfrm>
    </dsp:sp>
    <dsp:sp modelId="{BB41776D-E352-4C9C-AFF0-E72A06E1EC70}">
      <dsp:nvSpPr>
        <dsp:cNvPr id="0" name=""/>
        <dsp:cNvSpPr/>
      </dsp:nvSpPr>
      <dsp:spPr>
        <a:xfrm>
          <a:off x="0" y="922320"/>
          <a:ext cx="6172199" cy="9090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b="1" kern="1200" dirty="0"/>
            <a:t>protected (#).</a:t>
          </a:r>
          <a:r>
            <a:rPr lang="en-IE" sz="1600" kern="1200" dirty="0"/>
            <a:t> </a:t>
          </a: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200" kern="1200" dirty="0"/>
            <a:t>Available within the class in which it was defined, and within any subclass of this class.</a:t>
          </a:r>
        </a:p>
      </dsp:txBody>
      <dsp:txXfrm>
        <a:off x="44375" y="966695"/>
        <a:ext cx="6083449" cy="820285"/>
      </dsp:txXfrm>
    </dsp:sp>
    <dsp:sp modelId="{1B3A6E6A-FF22-4F7D-B590-3475137B9E9A}">
      <dsp:nvSpPr>
        <dsp:cNvPr id="0" name=""/>
        <dsp:cNvSpPr/>
      </dsp:nvSpPr>
      <dsp:spPr>
        <a:xfrm>
          <a:off x="0" y="1843787"/>
          <a:ext cx="6172199" cy="9090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b="1" kern="1200" dirty="0"/>
            <a:t>private (-).</a:t>
          </a:r>
          <a:r>
            <a:rPr lang="en-IE" sz="1600" kern="1200" dirty="0"/>
            <a:t> </a:t>
          </a: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200" kern="1200" dirty="0"/>
            <a:t>Only visible within the class. This is the most limited visibility.</a:t>
          </a:r>
        </a:p>
      </dsp:txBody>
      <dsp:txXfrm>
        <a:off x="44375" y="1888162"/>
        <a:ext cx="6083449" cy="820285"/>
      </dsp:txXfrm>
    </dsp:sp>
    <dsp:sp modelId="{12D98367-4521-4062-BA9D-F1383F74F1D5}">
      <dsp:nvSpPr>
        <dsp:cNvPr id="0" name=""/>
        <dsp:cNvSpPr/>
      </dsp:nvSpPr>
      <dsp:spPr>
        <a:xfrm>
          <a:off x="0" y="2765253"/>
          <a:ext cx="6172199" cy="9090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b="1" kern="1200" dirty="0"/>
            <a:t>package (~).</a:t>
          </a:r>
          <a:r>
            <a:rPr lang="en-IE" sz="1600" kern="1200" dirty="0"/>
            <a:t> </a:t>
          </a: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200" kern="1200" dirty="0"/>
            <a:t>Attributes or operations that are defined in packages are visible and accessible for all other classes within the same package.</a:t>
          </a:r>
        </a:p>
      </dsp:txBody>
      <dsp:txXfrm>
        <a:off x="44375" y="2809628"/>
        <a:ext cx="6083449" cy="8202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0985C-4824-4EF7-87BE-DC1E625D40E2}">
      <dsp:nvSpPr>
        <dsp:cNvPr id="0" name=""/>
        <dsp:cNvSpPr/>
      </dsp:nvSpPr>
      <dsp:spPr>
        <a:xfrm>
          <a:off x="0" y="59551"/>
          <a:ext cx="6172199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dirty="0"/>
            <a:t>Generalization shows that a subclass inherits from a superclass</a:t>
          </a:r>
        </a:p>
      </dsp:txBody>
      <dsp:txXfrm>
        <a:off x="49176" y="108727"/>
        <a:ext cx="6073847" cy="909018"/>
      </dsp:txXfrm>
    </dsp:sp>
    <dsp:sp modelId="{F69059F3-EE1D-4ECD-8E6B-C4B2D92C200C}">
      <dsp:nvSpPr>
        <dsp:cNvPr id="0" name=""/>
        <dsp:cNvSpPr/>
      </dsp:nvSpPr>
      <dsp:spPr>
        <a:xfrm>
          <a:off x="0" y="1066921"/>
          <a:ext cx="6172199" cy="630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26670" rIns="149352" bIns="2667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E" sz="1600" kern="1200" dirty="0"/>
            <a:t>Doctors, nurses, admin personnel are kinds of employees</a:t>
          </a:r>
        </a:p>
      </dsp:txBody>
      <dsp:txXfrm>
        <a:off x="0" y="1066921"/>
        <a:ext cx="6172199" cy="630315"/>
      </dsp:txXfrm>
    </dsp:sp>
    <dsp:sp modelId="{028239EC-DC86-40AB-AB99-93FEF1D5A07E}">
      <dsp:nvSpPr>
        <dsp:cNvPr id="0" name=""/>
        <dsp:cNvSpPr/>
      </dsp:nvSpPr>
      <dsp:spPr>
        <a:xfrm>
          <a:off x="0" y="1697236"/>
          <a:ext cx="6172199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dirty="0"/>
            <a:t>Aggregation classes comprise other classes</a:t>
          </a:r>
        </a:p>
      </dsp:txBody>
      <dsp:txXfrm>
        <a:off x="49176" y="1746412"/>
        <a:ext cx="6073847" cy="909018"/>
      </dsp:txXfrm>
    </dsp:sp>
    <dsp:sp modelId="{A8AED6CD-9D41-4FAD-926B-7CD77A59E229}">
      <dsp:nvSpPr>
        <dsp:cNvPr id="0" name=""/>
        <dsp:cNvSpPr/>
      </dsp:nvSpPr>
      <dsp:spPr>
        <a:xfrm>
          <a:off x="0" y="2704605"/>
          <a:ext cx="6172199" cy="630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26670" rIns="149352" bIns="2667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E" sz="1600" kern="1200" dirty="0"/>
            <a:t>Health team class comprised of doctor, nurses, admin personnel classes</a:t>
          </a:r>
        </a:p>
      </dsp:txBody>
      <dsp:txXfrm>
        <a:off x="0" y="2704605"/>
        <a:ext cx="6172199" cy="630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5438" y="698500"/>
            <a:ext cx="6208712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363"/>
            <a:ext cx="5486400" cy="418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E" altLang="en-US" noProof="0"/>
              <a:t>Click to edit Master text styles</a:t>
            </a:r>
          </a:p>
          <a:p>
            <a:pPr lvl="1"/>
            <a:r>
              <a:rPr lang="en-IE" altLang="en-US" noProof="0"/>
              <a:t>Second level</a:t>
            </a:r>
          </a:p>
          <a:p>
            <a:pPr lvl="2"/>
            <a:r>
              <a:rPr lang="en-IE" altLang="en-US" noProof="0"/>
              <a:t>Third level</a:t>
            </a:r>
          </a:p>
          <a:p>
            <a:pPr lvl="3"/>
            <a:r>
              <a:rPr lang="en-IE" altLang="en-US" noProof="0"/>
              <a:t>Fourth level</a:t>
            </a:r>
          </a:p>
          <a:p>
            <a:pPr lvl="4"/>
            <a:r>
              <a:rPr lang="en-IE" alt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5550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5550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D1C5C23-846A-49EE-86ED-42EB39C7DF0E}" type="slidenum">
              <a:rPr lang="en-IE" altLang="en-US"/>
              <a:pPr>
                <a:defRPr/>
              </a:pPr>
              <a:t>‹#›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41371236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2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437879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18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1528026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22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60024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26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882257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3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203003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5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363324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6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1174505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7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1241319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9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2127102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15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2300562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16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929724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17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407477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1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0.jpeg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10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0486417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41751" y="937022"/>
            <a:ext cx="4870123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3205163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3196733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68013348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6556375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8838" y="1261241"/>
            <a:ext cx="1477962" cy="3333381"/>
          </a:xfrm>
        </p:spPr>
        <p:txBody>
          <a:bodyPr/>
          <a:lstStyle>
            <a:lvl1pPr>
              <a:defRPr sz="10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0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0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08838" y="930166"/>
            <a:ext cx="1483742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2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59199919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55826" y="937022"/>
            <a:ext cx="6556048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1511300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1507325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74076586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937022"/>
            <a:ext cx="8257849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</p:spTree>
    <p:extLst>
      <p:ext uri="{BB962C8B-B14F-4D97-AF65-F5344CB8AC3E}">
        <p14:creationId xmlns:p14="http://schemas.microsoft.com/office/powerpoint/2010/main" val="189143307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5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2656489"/>
            <a:ext cx="8257849" cy="1800020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8254999" cy="1363718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8233287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67721558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1" y="937022"/>
            <a:ext cx="1508125" cy="1637109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Insert Headshot</a:t>
            </a:r>
            <a:endParaRPr lang="en-US" sz="900" i="1" dirty="0">
              <a:solidFill>
                <a:schemeClr val="bg1">
                  <a:lumMod val="50000"/>
                </a:schemeClr>
              </a:solidFill>
              <a:latin typeface="Franklin Gothic Book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5826" y="1261241"/>
            <a:ext cx="6530975" cy="3333381"/>
          </a:xfrm>
        </p:spPr>
        <p:txBody>
          <a:bodyPr/>
          <a:lstStyle>
            <a:lvl1pPr>
              <a:spcBef>
                <a:spcPts val="90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225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149232" y="930166"/>
            <a:ext cx="6556514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Name, Title</a:t>
            </a:r>
          </a:p>
        </p:txBody>
      </p:sp>
    </p:spTree>
    <p:extLst>
      <p:ext uri="{BB962C8B-B14F-4D97-AF65-F5344CB8AC3E}">
        <p14:creationId xmlns:p14="http://schemas.microsoft.com/office/powerpoint/2010/main" val="149095316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4025" y="953691"/>
            <a:ext cx="8255000" cy="3686175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22623889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57200" y="957263"/>
            <a:ext cx="8229600" cy="3665935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0846382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363786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928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4026" y="937022"/>
            <a:ext cx="8235949" cy="369093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350"/>
              </a:spcBef>
              <a:buSzPct val="80000"/>
              <a:buFont typeface="Wingdings" pitchFamily="2" charset="2"/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173831" indent="-173831">
              <a:buFont typeface="Wingdings" panose="05000000000000000000" pitchFamily="2" charset="2"/>
              <a:buChar char="§"/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 marL="557213" indent="-257175">
              <a:buFont typeface="Arial" pitchFamily="34" charset="0"/>
              <a:buChar char="–"/>
              <a:tabLst>
                <a:tab pos="472679" algn="l"/>
              </a:tabLst>
              <a:defRPr sz="1350">
                <a:solidFill>
                  <a:schemeClr val="bg2">
                    <a:lumMod val="25000"/>
                  </a:schemeClr>
                </a:solidFill>
              </a:defRPr>
            </a:lvl3pPr>
            <a:lvl4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4pPr>
            <a:lvl5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73361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_Business_Comps_R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8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8"/>
            <a:ext cx="3617911" cy="9823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bg1"/>
                </a:solidFill>
                <a:latin typeface="Franklin Gothic Book"/>
                <a:cs typeface="Franklin Gothic Book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</p:spPr>
        <p:txBody>
          <a:bodyPr/>
          <a:lstStyle>
            <a:lvl1pPr marL="0" indent="0">
              <a:buNone/>
              <a:defRPr sz="1350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8" y="4458689"/>
            <a:ext cx="1479550" cy="3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513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PICS_Business_Comps_R03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PICS_Logo_PMS7462_C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788" y="4454330"/>
            <a:ext cx="1498600" cy="3429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800" baseline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8"/>
            <a:ext cx="3617911" cy="9823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</p:spPr>
        <p:txBody>
          <a:bodyPr/>
          <a:lstStyle>
            <a:lvl1pPr marL="0" indent="0">
              <a:buNone/>
              <a:defRPr sz="1350" baseline="0"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8344506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4" name="Picture 13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41435" y="413845"/>
            <a:ext cx="3704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68AC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687514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_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79136" y="3255264"/>
            <a:ext cx="3950208" cy="1370516"/>
          </a:xfrm>
        </p:spPr>
        <p:txBody>
          <a:bodyPr/>
          <a:lstStyle>
            <a:lvl1pPr marL="0" indent="0">
              <a:buClr>
                <a:srgbClr val="EA7816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11" name="Picture 10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6635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PICS Business System 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55264"/>
            <a:ext cx="3962400" cy="1370516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baseline="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3" name="Picture 12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9563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_Blu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 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9338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10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602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4026" y="937022"/>
            <a:ext cx="8235949" cy="3690938"/>
          </a:xfrm>
        </p:spPr>
        <p:txBody>
          <a:bodyPr/>
          <a:lstStyle>
            <a:lvl1pPr marL="0" indent="0">
              <a:spcBef>
                <a:spcPts val="1350"/>
              </a:spcBef>
              <a:buSzPct val="80000"/>
              <a:buFont typeface="Wingdings" pitchFamily="2" charset="2"/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173831" indent="-173831">
              <a:buFont typeface="Wingdings" panose="05000000000000000000" pitchFamily="2" charset="2"/>
              <a:buChar char="§"/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 marL="557213" indent="-257175">
              <a:buFont typeface="Arial" pitchFamily="34" charset="0"/>
              <a:buChar char="–"/>
              <a:tabLst>
                <a:tab pos="472679" algn="l"/>
              </a:tabLst>
              <a:defRPr sz="1350">
                <a:solidFill>
                  <a:schemeClr val="bg2">
                    <a:lumMod val="25000"/>
                  </a:schemeClr>
                </a:solidFill>
              </a:defRPr>
            </a:lvl3pPr>
            <a:lvl4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4pPr>
            <a:lvl5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222793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Contents or Agenda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1104" y="1545432"/>
            <a:ext cx="8254746" cy="3118247"/>
          </a:xfrm>
        </p:spPr>
        <p:txBody>
          <a:bodyPr/>
          <a:lstStyle>
            <a:lvl1pPr marL="210741" indent="-210741">
              <a:spcBef>
                <a:spcPts val="450"/>
              </a:spcBef>
              <a:buClrTx/>
              <a:buSzPct val="80000"/>
              <a:buFont typeface="+mj-lt"/>
              <a:buAutoNum type="arabicPeriod"/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0850" y="777479"/>
            <a:ext cx="8255000" cy="548878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Optional introductory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32012597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8048"/>
            <a:ext cx="4038600" cy="3656574"/>
          </a:xfrm>
        </p:spPr>
        <p:txBody>
          <a:bodyPr/>
          <a:lstStyle>
            <a:lvl1pPr marL="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38048"/>
            <a:ext cx="4038600" cy="3656574"/>
          </a:xfrm>
        </p:spPr>
        <p:txBody>
          <a:bodyPr/>
          <a:lstStyle>
            <a:lvl1pPr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3837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Arial"/>
                <a:cs typeface="Arial"/>
              </a:defRPr>
            </a:lvl1pPr>
          </a:lstStyle>
          <a:p>
            <a:r>
              <a:rPr lang="en-US" dirty="0"/>
              <a:t>Contents or Agenda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1104" y="1545432"/>
            <a:ext cx="8254746" cy="3118247"/>
          </a:xfrm>
          <a:prstGeom prst="rect">
            <a:avLst/>
          </a:prstGeom>
        </p:spPr>
        <p:txBody>
          <a:bodyPr/>
          <a:lstStyle>
            <a:lvl1pPr marL="210741" indent="-210741">
              <a:spcBef>
                <a:spcPts val="450"/>
              </a:spcBef>
              <a:buClrTx/>
              <a:buSzPct val="80000"/>
              <a:buFont typeface="+mj-lt"/>
              <a:buAutoNum type="arabicPeriod"/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0850" y="777479"/>
            <a:ext cx="8255000" cy="5488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Optional introductory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215636027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3178176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1750" y="1261241"/>
            <a:ext cx="4845050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 marL="177404" indent="-177404"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41750" y="930166"/>
            <a:ext cx="4863996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55606645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533697" y="937022"/>
            <a:ext cx="3178176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4875213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5" y="930166"/>
            <a:ext cx="4866784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46034523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4872038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32438" y="1261241"/>
            <a:ext cx="3154362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532439" y="930166"/>
            <a:ext cx="3166697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44444638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41751" y="937022"/>
            <a:ext cx="4870123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3205163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3196733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39256795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6556375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8838" y="1261241"/>
            <a:ext cx="1477962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08838" y="930166"/>
            <a:ext cx="1483742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87598999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55826" y="937022"/>
            <a:ext cx="6556048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1511300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1507325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92387726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937022"/>
            <a:ext cx="8257849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</p:spTree>
    <p:extLst>
      <p:ext uri="{BB962C8B-B14F-4D97-AF65-F5344CB8AC3E}">
        <p14:creationId xmlns:p14="http://schemas.microsoft.com/office/powerpoint/2010/main" val="51905142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5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2656489"/>
            <a:ext cx="8257849" cy="1800020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8254999" cy="1363718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8233287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88905708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1" y="937022"/>
            <a:ext cx="1508125" cy="1637109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Insert Headshot</a:t>
            </a:r>
            <a:endParaRPr lang="en-US" sz="900" i="1" dirty="0">
              <a:solidFill>
                <a:schemeClr val="bg1">
                  <a:lumMod val="50000"/>
                </a:schemeClr>
              </a:solidFill>
              <a:latin typeface="Franklin Gothic Book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5826" y="1261241"/>
            <a:ext cx="6530975" cy="3333381"/>
          </a:xfrm>
        </p:spPr>
        <p:txBody>
          <a:bodyPr/>
          <a:lstStyle>
            <a:lvl1pPr>
              <a:spcBef>
                <a:spcPts val="90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225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149232" y="930166"/>
            <a:ext cx="6556514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Name, Title</a:t>
            </a:r>
          </a:p>
        </p:txBody>
      </p:sp>
    </p:spTree>
    <p:extLst>
      <p:ext uri="{BB962C8B-B14F-4D97-AF65-F5344CB8AC3E}">
        <p14:creationId xmlns:p14="http://schemas.microsoft.com/office/powerpoint/2010/main" val="393997673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3" name="Table Placeholder 5"/>
          <p:cNvGraphicFramePr>
            <a:graphicFrameLocks/>
          </p:cNvGraphicFramePr>
          <p:nvPr userDrawn="1"/>
        </p:nvGraphicFramePr>
        <p:xfrm>
          <a:off x="454025" y="953692"/>
          <a:ext cx="8229600" cy="3480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09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9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495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8048"/>
            <a:ext cx="4038600" cy="36565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38048"/>
            <a:ext cx="4038600" cy="3656574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497803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Pie Chart</a:t>
            </a:r>
          </a:p>
        </p:txBody>
      </p:sp>
      <p:graphicFrame>
        <p:nvGraphicFramePr>
          <p:cNvPr id="4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347564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Line Chart</a:t>
            </a:r>
          </a:p>
        </p:txBody>
      </p:sp>
      <p:graphicFrame>
        <p:nvGraphicFramePr>
          <p:cNvPr id="5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638673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Bar Chart</a:t>
            </a:r>
          </a:p>
        </p:txBody>
      </p:sp>
      <p:graphicFrame>
        <p:nvGraphicFramePr>
          <p:cNvPr id="4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531462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Horizontal Line Chart</a:t>
            </a:r>
          </a:p>
        </p:txBody>
      </p:sp>
      <p:graphicFrame>
        <p:nvGraphicFramePr>
          <p:cNvPr id="5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732647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Grid Template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454026" y="943880"/>
            <a:ext cx="8234363" cy="3684080"/>
            <a:chOff x="454025" y="1258507"/>
            <a:chExt cx="8234363" cy="4683506"/>
          </a:xfrm>
        </p:grpSpPr>
        <p:sp>
          <p:nvSpPr>
            <p:cNvPr id="6" name="Rectangle 5"/>
            <p:cNvSpPr/>
            <p:nvPr/>
          </p:nvSpPr>
          <p:spPr>
            <a:xfrm>
              <a:off x="45402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39950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2587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51898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92963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54025" y="5940951"/>
              <a:ext cx="8234363" cy="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086030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Color Palette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54025" y="1297522"/>
            <a:ext cx="8242719" cy="2566206"/>
            <a:chOff x="454024" y="1730028"/>
            <a:chExt cx="8242719" cy="3421609"/>
          </a:xfrm>
        </p:grpSpPr>
        <p:sp>
          <p:nvSpPr>
            <p:cNvPr id="13" name="Rectangle 93"/>
            <p:cNvSpPr>
              <a:spLocks noChangeArrowheads="1"/>
            </p:cNvSpPr>
            <p:nvPr/>
          </p:nvSpPr>
          <p:spPr bwMode="auto">
            <a:xfrm>
              <a:off x="454024" y="3015687"/>
              <a:ext cx="1261872" cy="852028"/>
            </a:xfrm>
            <a:prstGeom prst="rect">
              <a:avLst/>
            </a:prstGeom>
            <a:solidFill>
              <a:srgbClr val="1587DB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Light Blue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85 M: 19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157 B: 220</a:t>
              </a:r>
            </a:p>
          </p:txBody>
        </p:sp>
        <p:sp>
          <p:nvSpPr>
            <p:cNvPr id="14" name="Rectangle 93"/>
            <p:cNvSpPr>
              <a:spLocks noChangeArrowheads="1"/>
            </p:cNvSpPr>
            <p:nvPr/>
          </p:nvSpPr>
          <p:spPr bwMode="auto">
            <a:xfrm>
              <a:off x="1848522" y="3014484"/>
              <a:ext cx="1261872" cy="852028"/>
            </a:xfrm>
            <a:prstGeom prst="rect">
              <a:avLst/>
            </a:prstGeom>
            <a:solidFill>
              <a:srgbClr val="1A9EB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Teal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95 M: 0 Y: 25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174 B: 197</a:t>
              </a:r>
            </a:p>
          </p:txBody>
        </p:sp>
        <p:sp>
          <p:nvSpPr>
            <p:cNvPr id="15" name="Rectangle 93"/>
            <p:cNvSpPr>
              <a:spLocks noChangeArrowheads="1"/>
            </p:cNvSpPr>
            <p:nvPr/>
          </p:nvSpPr>
          <p:spPr bwMode="auto">
            <a:xfrm>
              <a:off x="3243020" y="3014484"/>
              <a:ext cx="1261872" cy="852028"/>
            </a:xfrm>
            <a:prstGeom prst="rect">
              <a:avLst/>
            </a:prstGeom>
            <a:solidFill>
              <a:srgbClr val="188C6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Green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100 M: 0 Y: 66 K: 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155 B: 123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16" name="Rectangle 93"/>
            <p:cNvSpPr>
              <a:spLocks noChangeArrowheads="1"/>
            </p:cNvSpPr>
            <p:nvPr/>
          </p:nvSpPr>
          <p:spPr bwMode="auto">
            <a:xfrm>
              <a:off x="4637518" y="3014484"/>
              <a:ext cx="1261872" cy="852028"/>
            </a:xfrm>
            <a:prstGeom prst="rect">
              <a:avLst/>
            </a:prstGeom>
            <a:solidFill>
              <a:srgbClr val="7EC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Lime Green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50 M: 0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141 G: 199 B: 63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17" name="Rectangle 93"/>
            <p:cNvSpPr>
              <a:spLocks noChangeArrowheads="1"/>
            </p:cNvSpPr>
            <p:nvPr/>
          </p:nvSpPr>
          <p:spPr bwMode="auto">
            <a:xfrm>
              <a:off x="6032016" y="3014484"/>
              <a:ext cx="1261872" cy="852028"/>
            </a:xfrm>
            <a:prstGeom prst="rect">
              <a:avLst/>
            </a:prstGeom>
            <a:solidFill>
              <a:srgbClr val="57606A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Dark Gray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11 M: 1 Y: 0 K: 64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106 G: 115 B: 123</a:t>
              </a:r>
            </a:p>
          </p:txBody>
        </p:sp>
        <p:sp>
          <p:nvSpPr>
            <p:cNvPr id="18" name="Rectangle 93"/>
            <p:cNvSpPr>
              <a:spLocks noChangeArrowheads="1"/>
            </p:cNvSpPr>
            <p:nvPr/>
          </p:nvSpPr>
          <p:spPr bwMode="auto">
            <a:xfrm>
              <a:off x="7426516" y="3014484"/>
              <a:ext cx="1261872" cy="852028"/>
            </a:xfrm>
            <a:prstGeom prst="rect">
              <a:avLst/>
            </a:prstGeom>
            <a:solidFill>
              <a:srgbClr val="B1B3B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Light Gray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0 Y: 0 K: 29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190 G: 192 B: 194</a:t>
              </a:r>
            </a:p>
          </p:txBody>
        </p:sp>
        <p:sp>
          <p:nvSpPr>
            <p:cNvPr id="19" name="Rectangle 93"/>
            <p:cNvSpPr>
              <a:spLocks noChangeArrowheads="1"/>
            </p:cNvSpPr>
            <p:nvPr/>
          </p:nvSpPr>
          <p:spPr bwMode="auto">
            <a:xfrm>
              <a:off x="462379" y="1730028"/>
              <a:ext cx="1261872" cy="852028"/>
            </a:xfrm>
            <a:prstGeom prst="rect">
              <a:avLst/>
            </a:prstGeom>
            <a:solidFill>
              <a:srgbClr val="0068A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Blue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100 M: 50 Y: 0 K: 10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104 B: 172</a:t>
              </a:r>
            </a:p>
          </p:txBody>
        </p:sp>
        <p:sp>
          <p:nvSpPr>
            <p:cNvPr id="20" name="Rectangle 93"/>
            <p:cNvSpPr>
              <a:spLocks noChangeArrowheads="1"/>
            </p:cNvSpPr>
            <p:nvPr/>
          </p:nvSpPr>
          <p:spPr bwMode="auto">
            <a:xfrm>
              <a:off x="1857792" y="1730028"/>
              <a:ext cx="1257300" cy="852028"/>
            </a:xfrm>
            <a:prstGeom prst="rect">
              <a:avLst/>
            </a:prstGeom>
            <a:solidFill>
              <a:srgbClr val="FECA02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Yellow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18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255 G: 207 B: 1</a:t>
              </a:r>
            </a:p>
          </p:txBody>
        </p:sp>
        <p:sp>
          <p:nvSpPr>
            <p:cNvPr id="21" name="Rectangle 93"/>
            <p:cNvSpPr>
              <a:spLocks noChangeArrowheads="1"/>
            </p:cNvSpPr>
            <p:nvPr/>
          </p:nvSpPr>
          <p:spPr bwMode="auto">
            <a:xfrm>
              <a:off x="3248633" y="1730028"/>
              <a:ext cx="1261872" cy="852028"/>
            </a:xfrm>
            <a:prstGeom prst="rect">
              <a:avLst/>
            </a:prstGeom>
            <a:solidFill>
              <a:srgbClr val="EB7C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Orange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53 Y: 100 K: 2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240 G: 139 B: 29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22" name="Rectangle 93"/>
            <p:cNvSpPr>
              <a:spLocks noChangeArrowheads="1"/>
            </p:cNvSpPr>
            <p:nvPr/>
          </p:nvSpPr>
          <p:spPr bwMode="auto">
            <a:xfrm>
              <a:off x="4644046" y="1730028"/>
              <a:ext cx="1261872" cy="852028"/>
            </a:xfrm>
            <a:prstGeom prst="rect">
              <a:avLst/>
            </a:prstGeom>
            <a:solidFill>
              <a:srgbClr val="DA031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Red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100 Y: 99 K: 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227 G: 27 B: 35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23" name="Rectangle 93"/>
            <p:cNvSpPr>
              <a:spLocks noChangeArrowheads="1"/>
            </p:cNvSpPr>
            <p:nvPr/>
          </p:nvSpPr>
          <p:spPr bwMode="auto">
            <a:xfrm>
              <a:off x="6039459" y="1730028"/>
              <a:ext cx="1261872" cy="852028"/>
            </a:xfrm>
            <a:prstGeom prst="rect">
              <a:avLst/>
            </a:prstGeom>
            <a:solidFill>
              <a:srgbClr val="900176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Violet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33 M: 100 Y: 0 K: 8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163 G: 25 B: 132</a:t>
              </a:r>
            </a:p>
          </p:txBody>
        </p:sp>
        <p:sp>
          <p:nvSpPr>
            <p:cNvPr id="24" name="Rectangle 93"/>
            <p:cNvSpPr>
              <a:spLocks noChangeArrowheads="1"/>
            </p:cNvSpPr>
            <p:nvPr/>
          </p:nvSpPr>
          <p:spPr bwMode="auto">
            <a:xfrm>
              <a:off x="7434871" y="1730028"/>
              <a:ext cx="1261872" cy="852028"/>
            </a:xfrm>
            <a:prstGeom prst="rect">
              <a:avLst/>
            </a:prstGeom>
            <a:solidFill>
              <a:srgbClr val="36158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Purple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89 M: 100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73 G: 47 B: 146</a:t>
              </a:r>
            </a:p>
          </p:txBody>
        </p:sp>
        <p:sp>
          <p:nvSpPr>
            <p:cNvPr id="25" name="Rectangle 93"/>
            <p:cNvSpPr>
              <a:spLocks noChangeArrowheads="1"/>
            </p:cNvSpPr>
            <p:nvPr/>
          </p:nvSpPr>
          <p:spPr bwMode="auto">
            <a:xfrm>
              <a:off x="6032016" y="4296702"/>
              <a:ext cx="1261872" cy="8549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Black</a:t>
              </a:r>
              <a:endParaRPr lang="en-US" sz="788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0 Y: 0 K: 100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0 B: 0</a:t>
              </a:r>
            </a:p>
          </p:txBody>
        </p:sp>
        <p:sp>
          <p:nvSpPr>
            <p:cNvPr id="26" name="Rectangle 93"/>
            <p:cNvSpPr>
              <a:spLocks noChangeArrowheads="1"/>
            </p:cNvSpPr>
            <p:nvPr/>
          </p:nvSpPr>
          <p:spPr bwMode="auto">
            <a:xfrm>
              <a:off x="7426516" y="4296702"/>
              <a:ext cx="1261872" cy="854935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rgbClr val="B1B3B5"/>
              </a:solidFill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57606A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White</a:t>
              </a:r>
              <a:endParaRPr lang="en-US" sz="788" dirty="0">
                <a:solidFill>
                  <a:srgbClr val="57606A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57606A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255 G: 255 B: 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817076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B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3042745"/>
            <a:ext cx="3877056" cy="466027"/>
          </a:xfrm>
        </p:spPr>
        <p:txBody>
          <a:bodyPr lIns="0" tIns="0" rIns="0" bIns="0"/>
          <a:lstStyle>
            <a:lvl1pPr>
              <a:defRPr sz="24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Thank You!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741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88307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512" y="2400301"/>
            <a:ext cx="7772400" cy="457200"/>
          </a:xfrm>
        </p:spPr>
        <p:txBody>
          <a:bodyPr>
            <a:noAutofit/>
          </a:bodyPr>
          <a:lstStyle>
            <a:lvl1pPr algn="l">
              <a:defRPr sz="28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512" y="2893979"/>
            <a:ext cx="7785100" cy="457200"/>
          </a:xfrm>
        </p:spPr>
        <p:txBody>
          <a:bodyPr>
            <a:noAutofit/>
          </a:bodyPr>
          <a:lstStyle>
            <a:lvl1pPr marL="0" indent="0" algn="l">
              <a:buNone/>
              <a:defRPr sz="225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668949"/>
      </p:ext>
    </p:extLst>
  </p:cSld>
  <p:clrMapOvr>
    <a:masterClrMapping/>
  </p:clrMapOvr>
  <p:transition spd="med">
    <p:pull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67812395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3178176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1750" y="1261241"/>
            <a:ext cx="4845050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 marL="177404" indent="-177404"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41750" y="930166"/>
            <a:ext cx="4863996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26999988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14650"/>
            <a:ext cx="7772400" cy="466725"/>
          </a:xfrm>
        </p:spPr>
        <p:txBody>
          <a:bodyPr anchor="t">
            <a:noAutofit/>
          </a:bodyPr>
          <a:lstStyle>
            <a:lvl1pPr algn="ctr">
              <a:defRPr sz="21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563165"/>
          </a:xfrm>
        </p:spPr>
        <p:txBody>
          <a:bodyPr anchor="b">
            <a:no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693639"/>
      </p:ext>
    </p:extLst>
  </p:cSld>
  <p:clrMapOvr>
    <a:masterClrMapping/>
  </p:clrMapOvr>
  <p:transition spd="med">
    <p:pull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771526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6" y="771526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7487844"/>
      </p:ext>
    </p:extLst>
  </p:cSld>
  <p:clrMapOvr>
    <a:masterClrMapping/>
  </p:clrMapOvr>
  <p:transition spd="med">
    <p:pull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2" y="779860"/>
            <a:ext cx="4040188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2" y="1326356"/>
            <a:ext cx="4040188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38" y="779860"/>
            <a:ext cx="4041775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38" y="1326356"/>
            <a:ext cx="4041775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77149650"/>
      </p:ext>
    </p:extLst>
  </p:cSld>
  <p:clrMapOvr>
    <a:masterClrMapping/>
  </p:clrMapOvr>
  <p:transition spd="med">
    <p:pull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808942"/>
      </p:ext>
    </p:extLst>
  </p:cSld>
  <p:clrMapOvr>
    <a:masterClrMapping/>
  </p:clrMapOvr>
  <p:transition spd="med">
    <p:pull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316765"/>
      </p:ext>
    </p:extLst>
  </p:cSld>
  <p:clrMapOvr>
    <a:masterClrMapping/>
  </p:clrMapOvr>
  <p:transition spd="med">
    <p:pull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3" y="695326"/>
            <a:ext cx="3008313" cy="590549"/>
          </a:xfrm>
        </p:spPr>
        <p:txBody>
          <a:bodyPr anchor="b">
            <a:noAutofit/>
          </a:bodyPr>
          <a:lstStyle>
            <a:lvl1pPr algn="l">
              <a:defRPr sz="16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8" y="695326"/>
            <a:ext cx="5111750" cy="3899297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3" y="1314450"/>
            <a:ext cx="3008313" cy="3280172"/>
          </a:xfrm>
        </p:spPr>
        <p:txBody>
          <a:bodyPr>
            <a:noAutofit/>
          </a:bodyPr>
          <a:lstStyle>
            <a:lvl1pPr marL="0" indent="0">
              <a:buNone/>
              <a:defRPr sz="16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4871234"/>
      </p:ext>
    </p:extLst>
  </p:cSld>
  <p:clrMapOvr>
    <a:masterClrMapping/>
  </p:clrMapOvr>
  <p:transition spd="med">
    <p:pull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00100"/>
            <a:ext cx="5486400" cy="2745581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3113529"/>
      </p:ext>
    </p:extLst>
  </p:cSld>
  <p:clrMapOvr>
    <a:masterClrMapping/>
  </p:clrMapOvr>
  <p:transition spd="med">
    <p:pull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647212"/>
            <a:ext cx="8370888" cy="992981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25454882"/>
      </p:ext>
    </p:extLst>
  </p:cSld>
  <p:clrMapOvr>
    <a:masterClrMapping/>
  </p:clrMapOvr>
  <p:transition spd="med">
    <p:pull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742950"/>
            <a:ext cx="8428056" cy="386715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13882994"/>
      </p:ext>
    </p:extLst>
  </p:cSld>
  <p:clrMapOvr>
    <a:masterClrMapping/>
  </p:clrMapOvr>
  <p:transition spd="med">
    <p:pull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742951"/>
            <a:ext cx="2057400" cy="3851672"/>
          </a:xfrm>
        </p:spPr>
        <p:txBody>
          <a:bodyPr vert="eaVer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8" y="742951"/>
            <a:ext cx="6190342" cy="3851672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5614733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533697" y="937022"/>
            <a:ext cx="3178176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4875213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5" y="930166"/>
            <a:ext cx="4866784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15950562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6172"/>
            <a:ext cx="8239126" cy="640170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 lIns="0" tIns="0" rIns="0" bIns="0"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35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05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pic>
        <p:nvPicPr>
          <p:cNvPr id="14" name="Picture 13" descr="dell_gray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1350" y="4734769"/>
            <a:ext cx="1339850" cy="127547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ctr">
              <a:defRPr sz="75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r>
              <a:rPr lang="en-US" dirty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0938" y="4712800"/>
            <a:ext cx="377263" cy="161297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675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52A5F383-9CEC-4CA4-A3B2-32C5A2ACC2A2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753200"/>
      </p:ext>
    </p:extLst>
  </p:cSld>
  <p:clrMapOvr>
    <a:masterClrMapping/>
  </p:clrMapOvr>
  <p:transition spd="med">
    <p:wipe dir="r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9" descr="figuren.jpg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758803"/>
            <a:ext cx="4425950" cy="1384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22"/>
          <p:cNvSpPr txBox="1">
            <a:spLocks noChangeArrowheads="1"/>
          </p:cNvSpPr>
          <p:nvPr/>
        </p:nvSpPr>
        <p:spPr bwMode="auto">
          <a:xfrm>
            <a:off x="4500564" y="4071938"/>
            <a:ext cx="4657725" cy="917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5000"/>
              </a:spcBef>
              <a:defRPr/>
            </a:pPr>
            <a:r>
              <a:rPr lang="de-DE" sz="825" b="1" dirty="0">
                <a:latin typeface="Arial" charset="0"/>
              </a:rPr>
              <a:t>Business </a:t>
            </a:r>
            <a:r>
              <a:rPr lang="de-DE" sz="825" b="1" dirty="0" err="1">
                <a:latin typeface="Arial" charset="0"/>
              </a:rPr>
              <a:t>Informatics</a:t>
            </a:r>
            <a:r>
              <a:rPr lang="de-DE" sz="825" b="1" dirty="0">
                <a:latin typeface="Arial" charset="0"/>
              </a:rPr>
              <a:t> Group</a:t>
            </a:r>
          </a:p>
          <a:p>
            <a:pPr>
              <a:spcBef>
                <a:spcPct val="25000"/>
              </a:spcBef>
              <a:defRPr/>
            </a:pPr>
            <a:r>
              <a:rPr lang="de-DE" sz="825" dirty="0">
                <a:latin typeface="Arial" charset="0"/>
              </a:rPr>
              <a:t>Institute </a:t>
            </a:r>
            <a:r>
              <a:rPr lang="de-DE" sz="825" dirty="0" err="1">
                <a:latin typeface="Arial" charset="0"/>
              </a:rPr>
              <a:t>of</a:t>
            </a:r>
            <a:r>
              <a:rPr lang="de-DE" sz="825" dirty="0">
                <a:latin typeface="Arial" charset="0"/>
              </a:rPr>
              <a:t> Software Technology </a:t>
            </a:r>
            <a:r>
              <a:rPr lang="de-DE" sz="825" dirty="0" err="1">
                <a:latin typeface="Arial" charset="0"/>
              </a:rPr>
              <a:t>and</a:t>
            </a:r>
            <a:r>
              <a:rPr lang="de-DE" sz="825" dirty="0">
                <a:latin typeface="Arial" charset="0"/>
              </a:rPr>
              <a:t> Interactive Systems </a:t>
            </a:r>
            <a:br>
              <a:rPr lang="de-DE" sz="825" dirty="0">
                <a:latin typeface="Arial" charset="0"/>
              </a:rPr>
            </a:br>
            <a:r>
              <a:rPr lang="de-DE" sz="825" dirty="0">
                <a:latin typeface="Arial" charset="0"/>
              </a:rPr>
              <a:t>Vienna University </a:t>
            </a:r>
            <a:r>
              <a:rPr lang="de-DE" sz="825" dirty="0" err="1">
                <a:latin typeface="Arial" charset="0"/>
              </a:rPr>
              <a:t>of</a:t>
            </a:r>
            <a:r>
              <a:rPr lang="de-DE" sz="825" dirty="0">
                <a:latin typeface="Arial" charset="0"/>
              </a:rPr>
              <a:t> Technology</a:t>
            </a:r>
          </a:p>
          <a:p>
            <a:pPr>
              <a:spcBef>
                <a:spcPct val="25000"/>
              </a:spcBef>
              <a:defRPr/>
            </a:pPr>
            <a:r>
              <a:rPr lang="de-DE" sz="825" dirty="0">
                <a:latin typeface="Arial" charset="0"/>
              </a:rPr>
              <a:t>Favoritenstraße 9-11/188-3, 1040 Vienna, Austria</a:t>
            </a:r>
            <a:br>
              <a:rPr lang="de-DE" sz="825" dirty="0">
                <a:latin typeface="Arial" charset="0"/>
              </a:rPr>
            </a:br>
            <a:r>
              <a:rPr lang="de-DE" sz="825" dirty="0" err="1">
                <a:latin typeface="Arial" charset="0"/>
              </a:rPr>
              <a:t>phone</a:t>
            </a:r>
            <a:r>
              <a:rPr lang="de-DE" sz="825" dirty="0">
                <a:latin typeface="Arial" charset="0"/>
              </a:rPr>
              <a:t>: +43 (1) 58801-18804 (</a:t>
            </a:r>
            <a:r>
              <a:rPr lang="de-DE" sz="825" dirty="0" err="1">
                <a:latin typeface="Arial" charset="0"/>
              </a:rPr>
              <a:t>secretary</a:t>
            </a:r>
            <a:r>
              <a:rPr lang="de-DE" sz="825" dirty="0">
                <a:latin typeface="Arial" charset="0"/>
              </a:rPr>
              <a:t>), fax: +43 (1) 58801-18896</a:t>
            </a:r>
            <a:br>
              <a:rPr lang="de-DE" sz="825" dirty="0">
                <a:latin typeface="Arial" charset="0"/>
              </a:rPr>
            </a:br>
            <a:r>
              <a:rPr lang="de-DE" sz="825" dirty="0">
                <a:latin typeface="Arial" charset="0"/>
              </a:rPr>
              <a:t>office@big.tuwien.ac.at, www.big.tuwien.ac.at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909638" y="1657350"/>
            <a:ext cx="8077200" cy="68580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subTitle" idx="1"/>
          </p:nvPr>
        </p:nvSpPr>
        <p:spPr>
          <a:xfrm>
            <a:off x="911226" y="2457450"/>
            <a:ext cx="8080375" cy="542928"/>
          </a:xfrm>
        </p:spPr>
        <p:txBody>
          <a:bodyPr/>
          <a:lstStyle>
            <a:lvl1pPr marL="0" indent="0">
              <a:buFont typeface="Times" charset="0"/>
              <a:buNone/>
              <a:defRPr sz="1350"/>
            </a:lvl1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2"/>
          </p:nvPr>
        </p:nvSpPr>
        <p:spPr>
          <a:xfrm>
            <a:off x="910801" y="3053954"/>
            <a:ext cx="8072437" cy="428631"/>
          </a:xfrm>
        </p:spPr>
        <p:txBody>
          <a:bodyPr/>
          <a:lstStyle>
            <a:lvl1pPr>
              <a:buFontTx/>
              <a:buNone/>
              <a:defRPr sz="1050" b="0">
                <a:solidFill>
                  <a:schemeClr val="tx1"/>
                </a:solidFill>
              </a:defRPr>
            </a:lvl1pPr>
            <a:lvl2pPr>
              <a:buFontTx/>
              <a:buNone/>
              <a:defRPr sz="1050" b="1">
                <a:solidFill>
                  <a:schemeClr val="tx1"/>
                </a:solidFill>
              </a:defRPr>
            </a:lvl2pPr>
            <a:lvl3pPr marL="921544" indent="-257175">
              <a:buFontTx/>
              <a:buNone/>
              <a:defRPr sz="1050" b="1">
                <a:solidFill>
                  <a:schemeClr val="tx1"/>
                </a:solidFill>
              </a:defRPr>
            </a:lvl3pPr>
            <a:lvl4pPr marL="1206104" indent="-257175">
              <a:buFontTx/>
              <a:buNone/>
              <a:defRPr sz="1050" b="1">
                <a:solidFill>
                  <a:schemeClr val="tx1"/>
                </a:solidFill>
              </a:defRPr>
            </a:lvl4pPr>
            <a:lvl5pPr marL="1498997" indent="-257175">
              <a:buFontTx/>
              <a:buNone/>
              <a:defRPr sz="105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/>
          </p:nvPr>
        </p:nvSpPr>
        <p:spPr>
          <a:xfrm>
            <a:off x="4500001" y="3857634"/>
            <a:ext cx="4429125" cy="214314"/>
          </a:xfrm>
        </p:spPr>
        <p:txBody>
          <a:bodyPr/>
          <a:lstStyle>
            <a:lvl1pPr>
              <a:buFontTx/>
              <a:buNone/>
              <a:defRPr sz="1050" b="1">
                <a:solidFill>
                  <a:schemeClr val="tx1"/>
                </a:solidFill>
              </a:defRPr>
            </a:lvl1pPr>
            <a:lvl2pPr>
              <a:buFontTx/>
              <a:buNone/>
              <a:defRPr sz="1050" b="1">
                <a:solidFill>
                  <a:schemeClr val="tx1"/>
                </a:solidFill>
              </a:defRPr>
            </a:lvl2pPr>
            <a:lvl3pPr>
              <a:buFontTx/>
              <a:buNone/>
              <a:defRPr sz="1050" b="1">
                <a:solidFill>
                  <a:schemeClr val="tx1"/>
                </a:solidFill>
              </a:defRPr>
            </a:lvl3pPr>
            <a:lvl4pPr>
              <a:buFontTx/>
              <a:buNone/>
              <a:defRPr sz="1050" b="1">
                <a:solidFill>
                  <a:schemeClr val="tx1"/>
                </a:solidFill>
              </a:defRPr>
            </a:lvl4pPr>
            <a:lvl5pPr>
              <a:buFontTx/>
              <a:buNone/>
              <a:defRPr sz="105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pic>
        <p:nvPicPr>
          <p:cNvPr id="9" name="Picture 18" descr="&#10;header.jpg                                                     001DD8D5 mauseloch                      BCFBA33A: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0"/>
            <a:ext cx="9142412" cy="1627585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 userDrawn="1"/>
        </p:nvSpPr>
        <p:spPr bwMode="auto">
          <a:xfrm>
            <a:off x="962636" y="303499"/>
            <a:ext cx="1737156" cy="648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2" name="Picture 2" descr="C:\Users\Mayrhofer\Downloads\TU-Signe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115" y="325951"/>
            <a:ext cx="778668" cy="58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Y:\Admin\Vorlagen\allgemein\Logos\Logo_BIG_runde_Ecken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36" y="325951"/>
            <a:ext cx="815904" cy="58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26925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35737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807244" indent="-142875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42EB56-C0E9-4F82-BC19-A6038F39FBA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593038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964406" indent="-300038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79DCD-52E8-457A-AC0B-72EC3492DEE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725804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807244" indent="-142875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6F13B-627F-4EB7-89EE-D7069A56AC0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30078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964406" indent="-300038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97130F-D031-4841-9501-397F31A194D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130638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Clr>
                <a:srgbClr val="FE8400"/>
              </a:buCl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807244" indent="-142875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7B2D84-2631-4E11-9477-731AFE82F0D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778045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807244" indent="-142875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A27A2-62FB-48B7-A924-1BB8CC709EB3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44702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807244" indent="-142875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514F3-DF56-4DBC-B2EC-590C79700A3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31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4872038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32438" y="1261241"/>
            <a:ext cx="3154362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532439" y="930166"/>
            <a:ext cx="3166697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407087846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964406" indent="-300038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8A1D0-3010-444F-BDF7-7EE77408207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511585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964406" indent="-300038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5923A-862B-411E-A425-97438936316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610540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964406" indent="-300038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C2056-3450-4DAF-BECF-6CFD26FC5CD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353192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807244" indent="-142875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CFE91-503C-45F1-B746-A9D37F70167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207775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807244" indent="-142875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EAA76-C76D-4FD0-8492-2ED3D334180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92342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5280784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807244" indent="-142875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8B0789-FA5C-45F1-A581-57B2AD3E65F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839213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964406" indent="-300038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2DF41D-60DB-41A8-BEA2-93C9AF6B8A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208400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807244" indent="-142875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4C9DCD-9EF2-4368-B8B4-6C0A967C744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614464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964406" indent="-300038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42541-65B3-486C-8255-0581FACB23D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3739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41751" y="937022"/>
            <a:ext cx="4870123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3205163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3196733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32378476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807244" indent="-142875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C98C92-819D-4762-AF83-DEF40977397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707554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807244" indent="-142875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6842B-68D1-436B-9D30-DAA88B1DB85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22430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3498056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sz="1200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3714750"/>
            <a:ext cx="9147175" cy="1433513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200">
                <a:latin typeface="Arial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200">
                <a:latin typeface="Arial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en-US" sz="120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314451"/>
            <a:ext cx="7772400" cy="1372321"/>
          </a:xfrm>
        </p:spPr>
        <p:txBody>
          <a:bodyPr anchor="b"/>
          <a:lstStyle>
            <a:lvl1pPr algn="r">
              <a:defRPr sz="36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2708705"/>
            <a:ext cx="7772400" cy="899778"/>
          </a:xfrm>
        </p:spPr>
        <p:txBody>
          <a:bodyPr lIns="45720" rIns="45720"/>
          <a:lstStyle>
            <a:lvl1pPr marL="0" marR="48006" indent="0" algn="r">
              <a:buNone/>
              <a:defRPr>
                <a:solidFill>
                  <a:schemeClr val="tx2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>
          <a:xfrm>
            <a:off x="6727825" y="4806554"/>
            <a:ext cx="1919288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4379913" y="4806554"/>
            <a:ext cx="2351087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113" y="4806554"/>
            <a:ext cx="366712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1704C5C-0F36-47B4-9AF4-4064FB1C29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478217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>
          <a:xfrm>
            <a:off x="6727825" y="4806554"/>
            <a:ext cx="1919288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4379913" y="4806554"/>
            <a:ext cx="2351087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647113" y="4806554"/>
            <a:ext cx="366712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16E23A-99E8-4826-96D1-6E7282D291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244020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2253854"/>
            <a:ext cx="182562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 sz="1200"/>
          </a:p>
        </p:txBody>
      </p:sp>
      <p:sp>
        <p:nvSpPr>
          <p:cNvPr id="5" name="Chevron 4"/>
          <p:cNvSpPr/>
          <p:nvPr/>
        </p:nvSpPr>
        <p:spPr>
          <a:xfrm>
            <a:off x="3449638" y="2253854"/>
            <a:ext cx="18415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794784"/>
            <a:ext cx="7772400" cy="1371600"/>
          </a:xfrm>
        </p:spPr>
        <p:txBody>
          <a:bodyPr anchor="b"/>
          <a:lstStyle>
            <a:lvl1pPr algn="r">
              <a:buNone/>
              <a:defRPr sz="36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198784"/>
            <a:ext cx="4572000" cy="1091166"/>
          </a:xfrm>
        </p:spPr>
        <p:txBody>
          <a:bodyPr/>
          <a:lstStyle>
            <a:lvl1pPr marL="0" indent="0" algn="l">
              <a:buNone/>
              <a:defRPr sz="1725">
                <a:solidFill>
                  <a:schemeClr val="tx1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825" y="4806554"/>
            <a:ext cx="1919288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79913" y="4806554"/>
            <a:ext cx="2351087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113" y="4806554"/>
            <a:ext cx="366712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C57D92D-05BE-4D92-A969-1C87E68578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6107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0997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0997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825" y="4806554"/>
            <a:ext cx="1919288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4806554"/>
            <a:ext cx="2351087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7113" y="4806554"/>
            <a:ext cx="366712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8F83B59-5561-4864-9B7D-1DF736AB28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5760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057650"/>
            <a:ext cx="4040188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7" y="4057650"/>
            <a:ext cx="4041775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083221"/>
            <a:ext cx="4040188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083221"/>
            <a:ext cx="4041775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727825" y="4806554"/>
            <a:ext cx="1919288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379913" y="4806554"/>
            <a:ext cx="2351087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7113" y="4806554"/>
            <a:ext cx="366712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6A43014-EFA9-4AD8-92D0-78F6CAFFC8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27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727825" y="4806554"/>
            <a:ext cx="1919288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9913" y="4806554"/>
            <a:ext cx="2351087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7113" y="4806554"/>
            <a:ext cx="366712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329AFEA-D572-4147-AF7E-5EC38C2121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6565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>
          <a:xfrm>
            <a:off x="6727825" y="4806554"/>
            <a:ext cx="1919288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4379913" y="4806554"/>
            <a:ext cx="2351087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647113" y="4806554"/>
            <a:ext cx="366712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292DFC3-FA95-4544-A292-7B4F153EB3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708100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57600"/>
            <a:ext cx="7481776" cy="3429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1875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4016327"/>
            <a:ext cx="3974592" cy="685800"/>
          </a:xfrm>
        </p:spPr>
        <p:txBody>
          <a:bodyPr/>
          <a:lstStyle>
            <a:lvl1pPr marL="0" indent="0" algn="r">
              <a:buNone/>
              <a:defRPr sz="1200"/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05740"/>
            <a:ext cx="7479792" cy="34290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825" y="4806554"/>
            <a:ext cx="1919288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4806554"/>
            <a:ext cx="2351087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7113" y="4806554"/>
            <a:ext cx="366712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2F10528-8EB8-4873-9B27-54C89C8283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4777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6556375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8838" y="1261241"/>
            <a:ext cx="1477962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08838" y="930166"/>
            <a:ext cx="1483742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11800497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4458891"/>
            <a:ext cx="4940300" cy="6905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200">
              <a:latin typeface="Arial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85775" y="4454128"/>
            <a:ext cx="3690938" cy="7000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200">
              <a:latin typeface="Arial" charset="0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4343440"/>
            <a:ext cx="3402314" cy="810651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sz="1200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4340804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6" y="3740944"/>
            <a:ext cx="182563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 sz="1200"/>
          </a:p>
        </p:txBody>
      </p:sp>
      <p:sp>
        <p:nvSpPr>
          <p:cNvPr id="10" name="Chevron 9"/>
          <p:cNvSpPr/>
          <p:nvPr/>
        </p:nvSpPr>
        <p:spPr>
          <a:xfrm>
            <a:off x="8477251" y="3740944"/>
            <a:ext cx="182563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 sz="120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4082552"/>
            <a:ext cx="7162800" cy="486174"/>
          </a:xfrm>
          <a:noFill/>
        </p:spPr>
        <p:txBody>
          <a:bodyPr tIns="0"/>
          <a:lstStyle>
            <a:lvl1pPr marL="0" marR="13716" indent="0" algn="r">
              <a:buNone/>
              <a:defRPr sz="1050"/>
            </a:lvl1pPr>
            <a:lvl2pPr>
              <a:defRPr sz="900"/>
            </a:lvl2pPr>
            <a:lvl3pPr>
              <a:defRPr sz="750"/>
            </a:lvl3pPr>
            <a:lvl4pPr>
              <a:defRPr sz="675"/>
            </a:lvl4pPr>
            <a:lvl5pPr>
              <a:defRPr sz="675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42476"/>
            <a:ext cx="8686800" cy="329184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48842"/>
            <a:ext cx="8075432" cy="422004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225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825" y="4806554"/>
            <a:ext cx="1919288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4806554"/>
            <a:ext cx="2351087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7113" y="4806554"/>
            <a:ext cx="366712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2407ECF-09EB-444F-A115-71A3A164D4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6522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10997"/>
            <a:ext cx="8229600" cy="328955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>
          <a:xfrm>
            <a:off x="6727825" y="4806554"/>
            <a:ext cx="1919288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4379913" y="4806554"/>
            <a:ext cx="2351087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647113" y="4806554"/>
            <a:ext cx="366712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B250582-EA05-4457-BC19-BECCAF60A9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645229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05980"/>
            <a:ext cx="1777470" cy="419457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324600" cy="41945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>
          <a:xfrm>
            <a:off x="6727825" y="4806554"/>
            <a:ext cx="1919288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4379913" y="4806554"/>
            <a:ext cx="2351087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647113" y="4806554"/>
            <a:ext cx="366712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F7678DB-8F7F-4674-BFC4-C7730A4165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5354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55826" y="937022"/>
            <a:ext cx="6556048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1511300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1507325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735508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937022"/>
            <a:ext cx="8257849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</p:spTree>
    <p:extLst>
      <p:ext uri="{BB962C8B-B14F-4D97-AF65-F5344CB8AC3E}">
        <p14:creationId xmlns:p14="http://schemas.microsoft.com/office/powerpoint/2010/main" val="468595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5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2656489"/>
            <a:ext cx="8257849" cy="18000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8254999" cy="1363718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8233287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144867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1" y="937022"/>
            <a:ext cx="1508125" cy="163710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Insert Headshot</a:t>
            </a:r>
            <a:endParaRPr lang="en-US" sz="900" i="1" dirty="0">
              <a:solidFill>
                <a:schemeClr val="bg1">
                  <a:lumMod val="50000"/>
                </a:schemeClr>
              </a:solidFill>
              <a:latin typeface="Franklin Gothic Book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5826" y="1261241"/>
            <a:ext cx="6530975" cy="3333381"/>
          </a:xfrm>
          <a:prstGeom prst="rect">
            <a:avLst/>
          </a:prstGeom>
        </p:spPr>
        <p:txBody>
          <a:bodyPr/>
          <a:lstStyle>
            <a:lvl1pPr>
              <a:spcBef>
                <a:spcPts val="90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</a:defRPr>
            </a:lvl1pPr>
            <a:lvl2pPr>
              <a:spcBef>
                <a:spcPts val="225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149232" y="930166"/>
            <a:ext cx="6556514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Name, Title</a:t>
            </a:r>
          </a:p>
        </p:txBody>
      </p:sp>
    </p:spTree>
    <p:extLst>
      <p:ext uri="{BB962C8B-B14F-4D97-AF65-F5344CB8AC3E}">
        <p14:creationId xmlns:p14="http://schemas.microsoft.com/office/powerpoint/2010/main" val="1290703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3" name="Table Placeholder 5"/>
          <p:cNvGraphicFramePr>
            <a:graphicFrameLocks/>
          </p:cNvGraphicFramePr>
          <p:nvPr userDrawn="1"/>
        </p:nvGraphicFramePr>
        <p:xfrm>
          <a:off x="454025" y="953691"/>
          <a:ext cx="8229600" cy="3466818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09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61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Pie Chart</a:t>
            </a:r>
          </a:p>
        </p:txBody>
      </p:sp>
      <p:graphicFrame>
        <p:nvGraphicFramePr>
          <p:cNvPr id="4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497349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Line Chart</a:t>
            </a:r>
          </a:p>
        </p:txBody>
      </p:sp>
      <p:graphicFrame>
        <p:nvGraphicFramePr>
          <p:cNvPr id="5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72270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Bar Chart</a:t>
            </a:r>
          </a:p>
        </p:txBody>
      </p:sp>
      <p:graphicFrame>
        <p:nvGraphicFramePr>
          <p:cNvPr id="4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763352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Horizontal Line Chart</a:t>
            </a:r>
          </a:p>
        </p:txBody>
      </p:sp>
      <p:graphicFrame>
        <p:nvGraphicFramePr>
          <p:cNvPr id="5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91573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Grid Template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381001" y="887920"/>
            <a:ext cx="8234363" cy="3684080"/>
            <a:chOff x="454025" y="1258507"/>
            <a:chExt cx="8234363" cy="4683506"/>
          </a:xfrm>
        </p:grpSpPr>
        <p:sp>
          <p:nvSpPr>
            <p:cNvPr id="6" name="Rectangle 5"/>
            <p:cNvSpPr/>
            <p:nvPr/>
          </p:nvSpPr>
          <p:spPr>
            <a:xfrm>
              <a:off x="45402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39950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2587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51898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92963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54025" y="5940951"/>
              <a:ext cx="8234363" cy="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55338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Color Palette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54025" y="1297522"/>
            <a:ext cx="8242719" cy="2566110"/>
            <a:chOff x="454024" y="1730028"/>
            <a:chExt cx="8242719" cy="3421481"/>
          </a:xfrm>
        </p:grpSpPr>
        <p:sp>
          <p:nvSpPr>
            <p:cNvPr id="13" name="Rectangle 93"/>
            <p:cNvSpPr>
              <a:spLocks noChangeArrowheads="1"/>
            </p:cNvSpPr>
            <p:nvPr/>
          </p:nvSpPr>
          <p:spPr bwMode="auto">
            <a:xfrm>
              <a:off x="454024" y="3015815"/>
              <a:ext cx="1261872" cy="851772"/>
            </a:xfrm>
            <a:prstGeom prst="rect">
              <a:avLst/>
            </a:prstGeom>
            <a:solidFill>
              <a:srgbClr val="1587DB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Light Blue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85 M: 19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157 B: 220</a:t>
              </a:r>
            </a:p>
          </p:txBody>
        </p:sp>
        <p:sp>
          <p:nvSpPr>
            <p:cNvPr id="14" name="Rectangle 93"/>
            <p:cNvSpPr>
              <a:spLocks noChangeArrowheads="1"/>
            </p:cNvSpPr>
            <p:nvPr/>
          </p:nvSpPr>
          <p:spPr bwMode="auto">
            <a:xfrm>
              <a:off x="1848522" y="3014612"/>
              <a:ext cx="1261872" cy="851772"/>
            </a:xfrm>
            <a:prstGeom prst="rect">
              <a:avLst/>
            </a:prstGeom>
            <a:solidFill>
              <a:srgbClr val="1A9EB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Teal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95 M: 0 Y: 25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174 B: 197</a:t>
              </a:r>
            </a:p>
          </p:txBody>
        </p:sp>
        <p:sp>
          <p:nvSpPr>
            <p:cNvPr id="15" name="Rectangle 93"/>
            <p:cNvSpPr>
              <a:spLocks noChangeArrowheads="1"/>
            </p:cNvSpPr>
            <p:nvPr/>
          </p:nvSpPr>
          <p:spPr bwMode="auto">
            <a:xfrm>
              <a:off x="3243020" y="3014612"/>
              <a:ext cx="1261872" cy="851772"/>
            </a:xfrm>
            <a:prstGeom prst="rect">
              <a:avLst/>
            </a:prstGeom>
            <a:solidFill>
              <a:srgbClr val="188C6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Green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100 M: 0 Y: 66 K: 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155 B: 123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16" name="Rectangle 93"/>
            <p:cNvSpPr>
              <a:spLocks noChangeArrowheads="1"/>
            </p:cNvSpPr>
            <p:nvPr/>
          </p:nvSpPr>
          <p:spPr bwMode="auto">
            <a:xfrm>
              <a:off x="4637518" y="3014612"/>
              <a:ext cx="1261872" cy="851772"/>
            </a:xfrm>
            <a:prstGeom prst="rect">
              <a:avLst/>
            </a:prstGeom>
            <a:solidFill>
              <a:srgbClr val="7EC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Lime Green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50 M: 0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141 G: 199 B: 63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17" name="Rectangle 93"/>
            <p:cNvSpPr>
              <a:spLocks noChangeArrowheads="1"/>
            </p:cNvSpPr>
            <p:nvPr/>
          </p:nvSpPr>
          <p:spPr bwMode="auto">
            <a:xfrm>
              <a:off x="6032016" y="3014612"/>
              <a:ext cx="1261872" cy="851772"/>
            </a:xfrm>
            <a:prstGeom prst="rect">
              <a:avLst/>
            </a:prstGeom>
            <a:solidFill>
              <a:srgbClr val="57606A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Dark Gray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11 M: 1 Y: 0 K: 64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106 G: 115 B: 123</a:t>
              </a:r>
            </a:p>
          </p:txBody>
        </p:sp>
        <p:sp>
          <p:nvSpPr>
            <p:cNvPr id="18" name="Rectangle 93"/>
            <p:cNvSpPr>
              <a:spLocks noChangeArrowheads="1"/>
            </p:cNvSpPr>
            <p:nvPr/>
          </p:nvSpPr>
          <p:spPr bwMode="auto">
            <a:xfrm>
              <a:off x="7426516" y="3014612"/>
              <a:ext cx="1261872" cy="851772"/>
            </a:xfrm>
            <a:prstGeom prst="rect">
              <a:avLst/>
            </a:prstGeom>
            <a:solidFill>
              <a:srgbClr val="B1B3B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Light Gray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0 Y: 0 K: 29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190 G: 192 B: 194</a:t>
              </a:r>
            </a:p>
          </p:txBody>
        </p:sp>
        <p:sp>
          <p:nvSpPr>
            <p:cNvPr id="19" name="Rectangle 93"/>
            <p:cNvSpPr>
              <a:spLocks noChangeArrowheads="1"/>
            </p:cNvSpPr>
            <p:nvPr/>
          </p:nvSpPr>
          <p:spPr bwMode="auto">
            <a:xfrm>
              <a:off x="462379" y="1730156"/>
              <a:ext cx="1261872" cy="851772"/>
            </a:xfrm>
            <a:prstGeom prst="rect">
              <a:avLst/>
            </a:prstGeom>
            <a:solidFill>
              <a:srgbClr val="0068A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Blue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100 M: 50 Y: 0 K: 10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104 B: 172</a:t>
              </a:r>
            </a:p>
          </p:txBody>
        </p:sp>
        <p:sp>
          <p:nvSpPr>
            <p:cNvPr id="20" name="Rectangle 93"/>
            <p:cNvSpPr>
              <a:spLocks noChangeArrowheads="1"/>
            </p:cNvSpPr>
            <p:nvPr/>
          </p:nvSpPr>
          <p:spPr bwMode="auto">
            <a:xfrm>
              <a:off x="1857792" y="1730156"/>
              <a:ext cx="1257300" cy="851772"/>
            </a:xfrm>
            <a:prstGeom prst="rect">
              <a:avLst/>
            </a:prstGeom>
            <a:solidFill>
              <a:srgbClr val="FECA02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Yellow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18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255 G: 207 B: 1</a:t>
              </a:r>
            </a:p>
          </p:txBody>
        </p:sp>
        <p:sp>
          <p:nvSpPr>
            <p:cNvPr id="21" name="Rectangle 93"/>
            <p:cNvSpPr>
              <a:spLocks noChangeArrowheads="1"/>
            </p:cNvSpPr>
            <p:nvPr/>
          </p:nvSpPr>
          <p:spPr bwMode="auto">
            <a:xfrm>
              <a:off x="3248633" y="1730156"/>
              <a:ext cx="1261872" cy="851772"/>
            </a:xfrm>
            <a:prstGeom prst="rect">
              <a:avLst/>
            </a:prstGeom>
            <a:solidFill>
              <a:srgbClr val="EB7C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Orange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53 Y: 100 K: 2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240 G: 139 B: 29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22" name="Rectangle 93"/>
            <p:cNvSpPr>
              <a:spLocks noChangeArrowheads="1"/>
            </p:cNvSpPr>
            <p:nvPr/>
          </p:nvSpPr>
          <p:spPr bwMode="auto">
            <a:xfrm>
              <a:off x="4644046" y="1730156"/>
              <a:ext cx="1261872" cy="851772"/>
            </a:xfrm>
            <a:prstGeom prst="rect">
              <a:avLst/>
            </a:prstGeom>
            <a:solidFill>
              <a:srgbClr val="DA031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Red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100 Y: 99 K: 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227 G: 27 B: 35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23" name="Rectangle 93"/>
            <p:cNvSpPr>
              <a:spLocks noChangeArrowheads="1"/>
            </p:cNvSpPr>
            <p:nvPr/>
          </p:nvSpPr>
          <p:spPr bwMode="auto">
            <a:xfrm>
              <a:off x="6039459" y="1730156"/>
              <a:ext cx="1261872" cy="851772"/>
            </a:xfrm>
            <a:prstGeom prst="rect">
              <a:avLst/>
            </a:prstGeom>
            <a:solidFill>
              <a:srgbClr val="900176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Violet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33 M: 100 Y: 0 K: 8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163 G: 25 B: 132</a:t>
              </a:r>
            </a:p>
          </p:txBody>
        </p:sp>
        <p:sp>
          <p:nvSpPr>
            <p:cNvPr id="24" name="Rectangle 93"/>
            <p:cNvSpPr>
              <a:spLocks noChangeArrowheads="1"/>
            </p:cNvSpPr>
            <p:nvPr/>
          </p:nvSpPr>
          <p:spPr bwMode="auto">
            <a:xfrm>
              <a:off x="7434871" y="1730028"/>
              <a:ext cx="1261872" cy="852028"/>
            </a:xfrm>
            <a:prstGeom prst="rect">
              <a:avLst/>
            </a:prstGeom>
            <a:solidFill>
              <a:srgbClr val="36158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Purple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89 M: 100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73 G: 47 B: 146</a:t>
              </a:r>
            </a:p>
          </p:txBody>
        </p:sp>
        <p:sp>
          <p:nvSpPr>
            <p:cNvPr id="25" name="Rectangle 93"/>
            <p:cNvSpPr>
              <a:spLocks noChangeArrowheads="1"/>
            </p:cNvSpPr>
            <p:nvPr/>
          </p:nvSpPr>
          <p:spPr bwMode="auto">
            <a:xfrm>
              <a:off x="6032016" y="4296830"/>
              <a:ext cx="1261872" cy="85467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Black</a:t>
              </a:r>
              <a:endParaRPr lang="en-US" sz="788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0 Y: 0 K: 100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0 B: 0</a:t>
              </a:r>
            </a:p>
          </p:txBody>
        </p:sp>
        <p:sp>
          <p:nvSpPr>
            <p:cNvPr id="26" name="Rectangle 93"/>
            <p:cNvSpPr>
              <a:spLocks noChangeArrowheads="1"/>
            </p:cNvSpPr>
            <p:nvPr/>
          </p:nvSpPr>
          <p:spPr bwMode="auto">
            <a:xfrm>
              <a:off x="7426516" y="4296830"/>
              <a:ext cx="1261872" cy="854679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rgbClr val="B1B3B5"/>
              </a:solidFill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57606A"/>
                  </a:solidFill>
                  <a:latin typeface="Arial"/>
                  <a:ea typeface="ＭＳ Ｐゴシック" pitchFamily="34" charset="-128"/>
                  <a:cs typeface="Arial"/>
                </a:rPr>
                <a:t>White</a:t>
              </a:r>
              <a:endParaRPr lang="en-US" sz="788" dirty="0">
                <a:solidFill>
                  <a:srgbClr val="57606A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57606A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Arial"/>
                  <a:ea typeface="ＭＳ Ｐゴシック" pitchFamily="34" charset="-128"/>
                  <a:cs typeface="Arial"/>
                </a:rPr>
                <a:t>C: 0 M: 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Arial"/>
                  <a:ea typeface="ＭＳ Ｐゴシック" pitchFamily="34" charset="-128"/>
                  <a:cs typeface="Arial"/>
                </a:rPr>
                <a:t>R: 255 G: 255 B: 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988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8807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B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3042745"/>
            <a:ext cx="3877056" cy="466027"/>
          </a:xfrm>
        </p:spPr>
        <p:txBody>
          <a:bodyPr lIns="0" tIns="0" rIns="0" bIns="0"/>
          <a:lstStyle>
            <a:lvl1pPr>
              <a:defRPr sz="24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Thank You!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93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_Business_Comps_R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8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8"/>
            <a:ext cx="3617911" cy="9823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bg1"/>
                </a:solidFill>
                <a:latin typeface="Franklin Gothic Book"/>
                <a:cs typeface="Franklin Gothic Book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</p:spPr>
        <p:txBody>
          <a:bodyPr/>
          <a:lstStyle>
            <a:lvl1pPr marL="0" indent="0">
              <a:buNone/>
              <a:defRPr sz="1350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8" y="4458689"/>
            <a:ext cx="1479550" cy="3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36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PICS_Business_Comps_R03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PICS_Logo_PMS7462_C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788" y="4454330"/>
            <a:ext cx="1498600" cy="3429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800" baseline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8"/>
            <a:ext cx="3617911" cy="9823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</p:spPr>
        <p:txBody>
          <a:bodyPr/>
          <a:lstStyle>
            <a:lvl1pPr marL="0" indent="0">
              <a:buNone/>
              <a:defRPr sz="1350" baseline="0"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952047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4" name="Picture 13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41435" y="413845"/>
            <a:ext cx="3704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68AC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82687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_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79136" y="3255264"/>
            <a:ext cx="3950208" cy="1370516"/>
          </a:xfrm>
        </p:spPr>
        <p:txBody>
          <a:bodyPr/>
          <a:lstStyle>
            <a:lvl1pPr marL="0" indent="0">
              <a:buClr>
                <a:srgbClr val="EA7816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11" name="Picture 10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488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PICS Business System 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55264"/>
            <a:ext cx="3962400" cy="1370516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baseline="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3" name="Picture 12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761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_Blu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 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703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10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55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4026" y="937022"/>
            <a:ext cx="8235949" cy="3690938"/>
          </a:xfrm>
        </p:spPr>
        <p:txBody>
          <a:bodyPr/>
          <a:lstStyle>
            <a:lvl1pPr marL="0" indent="0">
              <a:spcBef>
                <a:spcPts val="1350"/>
              </a:spcBef>
              <a:buSzPct val="80000"/>
              <a:buFont typeface="Wingdings" pitchFamily="2" charset="2"/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173831" indent="-173831">
              <a:buFont typeface="Wingdings" panose="05000000000000000000" pitchFamily="2" charset="2"/>
              <a:buChar char="§"/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 marL="557213" indent="-257175">
              <a:buFont typeface="Arial" pitchFamily="34" charset="0"/>
              <a:buChar char="–"/>
              <a:tabLst>
                <a:tab pos="472679" algn="l"/>
              </a:tabLst>
              <a:defRPr sz="1350">
                <a:solidFill>
                  <a:schemeClr val="bg2">
                    <a:lumMod val="25000"/>
                  </a:schemeClr>
                </a:solidFill>
              </a:defRPr>
            </a:lvl3pPr>
            <a:lvl4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4pPr>
            <a:lvl5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88443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Contents or Agenda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1104" y="1545432"/>
            <a:ext cx="8254746" cy="3118247"/>
          </a:xfrm>
        </p:spPr>
        <p:txBody>
          <a:bodyPr/>
          <a:lstStyle>
            <a:lvl1pPr marL="210741" indent="-210741">
              <a:spcBef>
                <a:spcPts val="450"/>
              </a:spcBef>
              <a:buClrTx/>
              <a:buSzPct val="80000"/>
              <a:buFont typeface="+mj-lt"/>
              <a:buAutoNum type="arabicPeriod"/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0850" y="777479"/>
            <a:ext cx="8255000" cy="548878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Optional introductory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1032024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_Business_Comps_R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725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9"/>
            <a:ext cx="3617911" cy="107465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8" y="4458689"/>
            <a:ext cx="1479550" cy="3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578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8048"/>
            <a:ext cx="4038600" cy="3656574"/>
          </a:xfrm>
        </p:spPr>
        <p:txBody>
          <a:bodyPr/>
          <a:lstStyle>
            <a:lvl1pPr marL="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38048"/>
            <a:ext cx="4038600" cy="3656574"/>
          </a:xfrm>
        </p:spPr>
        <p:txBody>
          <a:bodyPr/>
          <a:lstStyle>
            <a:lvl1pPr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071277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3178176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1750" y="1261241"/>
            <a:ext cx="4845050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 marL="177404" indent="-177404"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41750" y="930166"/>
            <a:ext cx="4863996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7561747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533697" y="937022"/>
            <a:ext cx="3178176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4875213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5" y="930166"/>
            <a:ext cx="4866784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3463949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4872038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32438" y="1261241"/>
            <a:ext cx="3154362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532439" y="930166"/>
            <a:ext cx="3166697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9302457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41751" y="937022"/>
            <a:ext cx="4870123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3205163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3196733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2857774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6556375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8838" y="1261241"/>
            <a:ext cx="1477962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08838" y="930166"/>
            <a:ext cx="1483742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5059366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55826" y="937022"/>
            <a:ext cx="6556048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1511300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1507325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5567756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937022"/>
            <a:ext cx="8257849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</p:spTree>
    <p:extLst>
      <p:ext uri="{BB962C8B-B14F-4D97-AF65-F5344CB8AC3E}">
        <p14:creationId xmlns:p14="http://schemas.microsoft.com/office/powerpoint/2010/main" val="13575381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5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2656489"/>
            <a:ext cx="8257849" cy="1800020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8254999" cy="1363718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8233287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8368465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1" y="937022"/>
            <a:ext cx="1508125" cy="1637109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Insert Headshot</a:t>
            </a:r>
            <a:endParaRPr lang="en-US" sz="900" i="1" dirty="0">
              <a:solidFill>
                <a:schemeClr val="bg1">
                  <a:lumMod val="50000"/>
                </a:schemeClr>
              </a:solidFill>
              <a:latin typeface="Franklin Gothic Book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5826" y="1261241"/>
            <a:ext cx="6530975" cy="3333381"/>
          </a:xfrm>
        </p:spPr>
        <p:txBody>
          <a:bodyPr/>
          <a:lstStyle>
            <a:lvl1pPr>
              <a:spcBef>
                <a:spcPts val="90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225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149232" y="930166"/>
            <a:ext cx="6556514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Name, Title</a:t>
            </a:r>
          </a:p>
        </p:txBody>
      </p:sp>
    </p:spTree>
    <p:extLst>
      <p:ext uri="{BB962C8B-B14F-4D97-AF65-F5344CB8AC3E}">
        <p14:creationId xmlns:p14="http://schemas.microsoft.com/office/powerpoint/2010/main" val="211924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PICS_Business_Comps_R03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PICS_Logo_PMS7462_C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788" y="4454330"/>
            <a:ext cx="1498600" cy="3429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725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9"/>
            <a:ext cx="3617911" cy="107465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948433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3" name="Table Placeholder 5"/>
          <p:cNvGraphicFramePr>
            <a:graphicFrameLocks/>
          </p:cNvGraphicFramePr>
          <p:nvPr userDrawn="1"/>
        </p:nvGraphicFramePr>
        <p:xfrm>
          <a:off x="454025" y="953692"/>
          <a:ext cx="8229600" cy="3480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09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9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9056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Pie Chart</a:t>
            </a:r>
          </a:p>
        </p:txBody>
      </p:sp>
      <p:graphicFrame>
        <p:nvGraphicFramePr>
          <p:cNvPr id="4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055302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Line Chart</a:t>
            </a:r>
          </a:p>
        </p:txBody>
      </p:sp>
      <p:graphicFrame>
        <p:nvGraphicFramePr>
          <p:cNvPr id="5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967351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Bar Chart</a:t>
            </a:r>
          </a:p>
        </p:txBody>
      </p:sp>
      <p:graphicFrame>
        <p:nvGraphicFramePr>
          <p:cNvPr id="4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93993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Horizontal Line Chart</a:t>
            </a:r>
          </a:p>
        </p:txBody>
      </p:sp>
      <p:graphicFrame>
        <p:nvGraphicFramePr>
          <p:cNvPr id="5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327483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Grid Template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454026" y="943880"/>
            <a:ext cx="8234363" cy="3684080"/>
            <a:chOff x="454025" y="1258507"/>
            <a:chExt cx="8234363" cy="4683506"/>
          </a:xfrm>
        </p:grpSpPr>
        <p:sp>
          <p:nvSpPr>
            <p:cNvPr id="6" name="Rectangle 5"/>
            <p:cNvSpPr/>
            <p:nvPr/>
          </p:nvSpPr>
          <p:spPr>
            <a:xfrm>
              <a:off x="45402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39950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2587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51898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92963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54025" y="5940951"/>
              <a:ext cx="8234363" cy="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70690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Color Palette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54025" y="1297522"/>
            <a:ext cx="8242719" cy="2566206"/>
            <a:chOff x="454024" y="1730028"/>
            <a:chExt cx="8242719" cy="3421609"/>
          </a:xfrm>
        </p:grpSpPr>
        <p:sp>
          <p:nvSpPr>
            <p:cNvPr id="13" name="Rectangle 93"/>
            <p:cNvSpPr>
              <a:spLocks noChangeArrowheads="1"/>
            </p:cNvSpPr>
            <p:nvPr/>
          </p:nvSpPr>
          <p:spPr bwMode="auto">
            <a:xfrm>
              <a:off x="454024" y="3015687"/>
              <a:ext cx="1261872" cy="852028"/>
            </a:xfrm>
            <a:prstGeom prst="rect">
              <a:avLst/>
            </a:prstGeom>
            <a:solidFill>
              <a:srgbClr val="1587DB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Light Blue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85 M: 19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157 B: 220</a:t>
              </a:r>
            </a:p>
          </p:txBody>
        </p:sp>
        <p:sp>
          <p:nvSpPr>
            <p:cNvPr id="14" name="Rectangle 93"/>
            <p:cNvSpPr>
              <a:spLocks noChangeArrowheads="1"/>
            </p:cNvSpPr>
            <p:nvPr/>
          </p:nvSpPr>
          <p:spPr bwMode="auto">
            <a:xfrm>
              <a:off x="1848522" y="3014484"/>
              <a:ext cx="1261872" cy="852028"/>
            </a:xfrm>
            <a:prstGeom prst="rect">
              <a:avLst/>
            </a:prstGeom>
            <a:solidFill>
              <a:srgbClr val="1A9EB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Teal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95 M: 0 Y: 25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174 B: 197</a:t>
              </a:r>
            </a:p>
          </p:txBody>
        </p:sp>
        <p:sp>
          <p:nvSpPr>
            <p:cNvPr id="15" name="Rectangle 93"/>
            <p:cNvSpPr>
              <a:spLocks noChangeArrowheads="1"/>
            </p:cNvSpPr>
            <p:nvPr/>
          </p:nvSpPr>
          <p:spPr bwMode="auto">
            <a:xfrm>
              <a:off x="3243020" y="3014484"/>
              <a:ext cx="1261872" cy="852028"/>
            </a:xfrm>
            <a:prstGeom prst="rect">
              <a:avLst/>
            </a:prstGeom>
            <a:solidFill>
              <a:srgbClr val="188C6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Green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100 M: 0 Y: 66 K: 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155 B: 123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16" name="Rectangle 93"/>
            <p:cNvSpPr>
              <a:spLocks noChangeArrowheads="1"/>
            </p:cNvSpPr>
            <p:nvPr/>
          </p:nvSpPr>
          <p:spPr bwMode="auto">
            <a:xfrm>
              <a:off x="4637518" y="3014484"/>
              <a:ext cx="1261872" cy="852028"/>
            </a:xfrm>
            <a:prstGeom prst="rect">
              <a:avLst/>
            </a:prstGeom>
            <a:solidFill>
              <a:srgbClr val="7EC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Lime Green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50 M: 0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141 G: 199 B: 63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17" name="Rectangle 93"/>
            <p:cNvSpPr>
              <a:spLocks noChangeArrowheads="1"/>
            </p:cNvSpPr>
            <p:nvPr/>
          </p:nvSpPr>
          <p:spPr bwMode="auto">
            <a:xfrm>
              <a:off x="6032016" y="3014484"/>
              <a:ext cx="1261872" cy="852028"/>
            </a:xfrm>
            <a:prstGeom prst="rect">
              <a:avLst/>
            </a:prstGeom>
            <a:solidFill>
              <a:srgbClr val="57606A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Dark Gray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11 M: 1 Y: 0 K: 64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106 G: 115 B: 123</a:t>
              </a:r>
            </a:p>
          </p:txBody>
        </p:sp>
        <p:sp>
          <p:nvSpPr>
            <p:cNvPr id="18" name="Rectangle 93"/>
            <p:cNvSpPr>
              <a:spLocks noChangeArrowheads="1"/>
            </p:cNvSpPr>
            <p:nvPr/>
          </p:nvSpPr>
          <p:spPr bwMode="auto">
            <a:xfrm>
              <a:off x="7426516" y="3014484"/>
              <a:ext cx="1261872" cy="852028"/>
            </a:xfrm>
            <a:prstGeom prst="rect">
              <a:avLst/>
            </a:prstGeom>
            <a:solidFill>
              <a:srgbClr val="B1B3B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Light Gray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0 Y: 0 K: 29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190 G: 192 B: 194</a:t>
              </a:r>
            </a:p>
          </p:txBody>
        </p:sp>
        <p:sp>
          <p:nvSpPr>
            <p:cNvPr id="19" name="Rectangle 93"/>
            <p:cNvSpPr>
              <a:spLocks noChangeArrowheads="1"/>
            </p:cNvSpPr>
            <p:nvPr/>
          </p:nvSpPr>
          <p:spPr bwMode="auto">
            <a:xfrm>
              <a:off x="462379" y="1730028"/>
              <a:ext cx="1261872" cy="852028"/>
            </a:xfrm>
            <a:prstGeom prst="rect">
              <a:avLst/>
            </a:prstGeom>
            <a:solidFill>
              <a:srgbClr val="0068A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Blue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100 M: 50 Y: 0 K: 10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104 B: 172</a:t>
              </a:r>
            </a:p>
          </p:txBody>
        </p:sp>
        <p:sp>
          <p:nvSpPr>
            <p:cNvPr id="20" name="Rectangle 93"/>
            <p:cNvSpPr>
              <a:spLocks noChangeArrowheads="1"/>
            </p:cNvSpPr>
            <p:nvPr/>
          </p:nvSpPr>
          <p:spPr bwMode="auto">
            <a:xfrm>
              <a:off x="1857792" y="1730028"/>
              <a:ext cx="1257300" cy="852028"/>
            </a:xfrm>
            <a:prstGeom prst="rect">
              <a:avLst/>
            </a:prstGeom>
            <a:solidFill>
              <a:srgbClr val="FECA02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Yellow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18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255 G: 207 B: 1</a:t>
              </a:r>
            </a:p>
          </p:txBody>
        </p:sp>
        <p:sp>
          <p:nvSpPr>
            <p:cNvPr id="21" name="Rectangle 93"/>
            <p:cNvSpPr>
              <a:spLocks noChangeArrowheads="1"/>
            </p:cNvSpPr>
            <p:nvPr/>
          </p:nvSpPr>
          <p:spPr bwMode="auto">
            <a:xfrm>
              <a:off x="3248633" y="1730028"/>
              <a:ext cx="1261872" cy="852028"/>
            </a:xfrm>
            <a:prstGeom prst="rect">
              <a:avLst/>
            </a:prstGeom>
            <a:solidFill>
              <a:srgbClr val="EB7C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Orange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53 Y: 100 K: 2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240 G: 139 B: 29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22" name="Rectangle 93"/>
            <p:cNvSpPr>
              <a:spLocks noChangeArrowheads="1"/>
            </p:cNvSpPr>
            <p:nvPr/>
          </p:nvSpPr>
          <p:spPr bwMode="auto">
            <a:xfrm>
              <a:off x="4644046" y="1730028"/>
              <a:ext cx="1261872" cy="852028"/>
            </a:xfrm>
            <a:prstGeom prst="rect">
              <a:avLst/>
            </a:prstGeom>
            <a:solidFill>
              <a:srgbClr val="DA031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Red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100 Y: 99 K: 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227 G: 27 B: 35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23" name="Rectangle 93"/>
            <p:cNvSpPr>
              <a:spLocks noChangeArrowheads="1"/>
            </p:cNvSpPr>
            <p:nvPr/>
          </p:nvSpPr>
          <p:spPr bwMode="auto">
            <a:xfrm>
              <a:off x="6039459" y="1730028"/>
              <a:ext cx="1261872" cy="852028"/>
            </a:xfrm>
            <a:prstGeom prst="rect">
              <a:avLst/>
            </a:prstGeom>
            <a:solidFill>
              <a:srgbClr val="900176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Violet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33 M: 100 Y: 0 K: 8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163 G: 25 B: 132</a:t>
              </a:r>
            </a:p>
          </p:txBody>
        </p:sp>
        <p:sp>
          <p:nvSpPr>
            <p:cNvPr id="24" name="Rectangle 93"/>
            <p:cNvSpPr>
              <a:spLocks noChangeArrowheads="1"/>
            </p:cNvSpPr>
            <p:nvPr/>
          </p:nvSpPr>
          <p:spPr bwMode="auto">
            <a:xfrm>
              <a:off x="7434871" y="1730028"/>
              <a:ext cx="1261872" cy="852028"/>
            </a:xfrm>
            <a:prstGeom prst="rect">
              <a:avLst/>
            </a:prstGeom>
            <a:solidFill>
              <a:srgbClr val="36158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Purple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89 M: 100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73 G: 47 B: 146</a:t>
              </a:r>
            </a:p>
          </p:txBody>
        </p:sp>
        <p:sp>
          <p:nvSpPr>
            <p:cNvPr id="25" name="Rectangle 93"/>
            <p:cNvSpPr>
              <a:spLocks noChangeArrowheads="1"/>
            </p:cNvSpPr>
            <p:nvPr/>
          </p:nvSpPr>
          <p:spPr bwMode="auto">
            <a:xfrm>
              <a:off x="6032016" y="4296702"/>
              <a:ext cx="1261872" cy="8549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Black</a:t>
              </a:r>
              <a:endParaRPr lang="en-US" sz="788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0 Y: 0 K: 100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0 B: 0</a:t>
              </a:r>
            </a:p>
          </p:txBody>
        </p:sp>
        <p:sp>
          <p:nvSpPr>
            <p:cNvPr id="26" name="Rectangle 93"/>
            <p:cNvSpPr>
              <a:spLocks noChangeArrowheads="1"/>
            </p:cNvSpPr>
            <p:nvPr/>
          </p:nvSpPr>
          <p:spPr bwMode="auto">
            <a:xfrm>
              <a:off x="7426516" y="4296702"/>
              <a:ext cx="1261872" cy="854935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rgbClr val="B1B3B5"/>
              </a:solidFill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57606A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White</a:t>
              </a:r>
              <a:endParaRPr lang="en-US" sz="788" dirty="0">
                <a:solidFill>
                  <a:srgbClr val="57606A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57606A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255 G: 255 B: 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3430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B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3042745"/>
            <a:ext cx="3877056" cy="466027"/>
          </a:xfrm>
        </p:spPr>
        <p:txBody>
          <a:bodyPr lIns="0" tIns="0" rIns="0" bIns="0"/>
          <a:lstStyle>
            <a:lvl1pPr>
              <a:defRPr sz="24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Thank You!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780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_Business_Comps_R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725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9"/>
            <a:ext cx="3617911" cy="107465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8" y="4458689"/>
            <a:ext cx="1479550" cy="3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807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PICS_Business_Comps_R03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PICS_Logo_PMS7462_C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788" y="4454330"/>
            <a:ext cx="1498600" cy="3429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725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9"/>
            <a:ext cx="3617911" cy="107465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2997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4" name="Picture 13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41435" y="413845"/>
            <a:ext cx="3704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68AC"/>
              </a:solidFill>
              <a:latin typeface="Arial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96091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4" name="Picture 13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41435" y="413845"/>
            <a:ext cx="3704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68AC"/>
              </a:solidFill>
              <a:latin typeface="Arial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33469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_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314614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PICS Business System 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0321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_Blu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 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0694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10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072492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4026" y="937022"/>
            <a:ext cx="8235949" cy="369093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350"/>
              </a:spcBef>
              <a:buSzPct val="80000"/>
              <a:buFont typeface="Wingdings" pitchFamily="2" charset="2"/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173831" indent="-173831">
              <a:buFont typeface="Wingdings" panose="05000000000000000000" pitchFamily="2" charset="2"/>
              <a:buChar char="§"/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 marL="557213" indent="-257175">
              <a:buFont typeface="Arial" pitchFamily="34" charset="0"/>
              <a:buChar char="–"/>
              <a:tabLst>
                <a:tab pos="472679" algn="l"/>
              </a:tabLst>
              <a:defRPr sz="1350">
                <a:solidFill>
                  <a:schemeClr val="bg2">
                    <a:lumMod val="25000"/>
                  </a:schemeClr>
                </a:solidFill>
              </a:defRPr>
            </a:lvl3pPr>
            <a:lvl4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4pPr>
            <a:lvl5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02770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Arial"/>
                <a:cs typeface="Arial"/>
              </a:defRPr>
            </a:lvl1pPr>
          </a:lstStyle>
          <a:p>
            <a:r>
              <a:rPr lang="en-US" dirty="0"/>
              <a:t>Contents or Agenda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1104" y="1545432"/>
            <a:ext cx="8254746" cy="3118247"/>
          </a:xfrm>
          <a:prstGeom prst="rect">
            <a:avLst/>
          </a:prstGeom>
        </p:spPr>
        <p:txBody>
          <a:bodyPr/>
          <a:lstStyle>
            <a:lvl1pPr marL="210741" indent="-210741">
              <a:spcBef>
                <a:spcPts val="450"/>
              </a:spcBef>
              <a:buClrTx/>
              <a:buSzPct val="80000"/>
              <a:buFont typeface="+mj-lt"/>
              <a:buAutoNum type="arabicPeriod"/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0850" y="777479"/>
            <a:ext cx="8255000" cy="5488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Optional introductory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17213471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8048"/>
            <a:ext cx="4038600" cy="36565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38048"/>
            <a:ext cx="4038600" cy="3656574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73030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3178176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1750" y="1261241"/>
            <a:ext cx="4845050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 marL="177404" indent="-177404"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41750" y="930166"/>
            <a:ext cx="4863996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746776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533697" y="937022"/>
            <a:ext cx="3178176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4875213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5" y="930166"/>
            <a:ext cx="4866784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357217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_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4682398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4872038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32438" y="1261241"/>
            <a:ext cx="3154362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532439" y="930166"/>
            <a:ext cx="3166697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8665966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41751" y="937022"/>
            <a:ext cx="4870123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3205163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3196733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3775217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6556375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8838" y="1261241"/>
            <a:ext cx="1477962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08838" y="930166"/>
            <a:ext cx="1483742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3131132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55826" y="937022"/>
            <a:ext cx="6556048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1511300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1507325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410230099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937022"/>
            <a:ext cx="8257849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</p:spTree>
    <p:extLst>
      <p:ext uri="{BB962C8B-B14F-4D97-AF65-F5344CB8AC3E}">
        <p14:creationId xmlns:p14="http://schemas.microsoft.com/office/powerpoint/2010/main" val="42374803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5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2656489"/>
            <a:ext cx="8257849" cy="18000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8254999" cy="1363718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8233287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8507953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1" y="937022"/>
            <a:ext cx="1508125" cy="163710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Insert Headshot</a:t>
            </a:r>
            <a:endParaRPr lang="en-US" sz="900" i="1" dirty="0">
              <a:solidFill>
                <a:schemeClr val="bg1">
                  <a:lumMod val="50000"/>
                </a:schemeClr>
              </a:solidFill>
              <a:latin typeface="Franklin Gothic Book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5826" y="1261241"/>
            <a:ext cx="6530975" cy="3333381"/>
          </a:xfrm>
          <a:prstGeom prst="rect">
            <a:avLst/>
          </a:prstGeom>
        </p:spPr>
        <p:txBody>
          <a:bodyPr/>
          <a:lstStyle>
            <a:lvl1pPr>
              <a:spcBef>
                <a:spcPts val="90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</a:defRPr>
            </a:lvl1pPr>
            <a:lvl2pPr>
              <a:spcBef>
                <a:spcPts val="225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149232" y="930166"/>
            <a:ext cx="6556514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Name, Title</a:t>
            </a:r>
          </a:p>
        </p:txBody>
      </p:sp>
    </p:spTree>
    <p:extLst>
      <p:ext uri="{BB962C8B-B14F-4D97-AF65-F5344CB8AC3E}">
        <p14:creationId xmlns:p14="http://schemas.microsoft.com/office/powerpoint/2010/main" val="42463393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3" name="Table Placeholder 5"/>
          <p:cNvGraphicFramePr>
            <a:graphicFrameLocks/>
          </p:cNvGraphicFramePr>
          <p:nvPr userDrawn="1"/>
        </p:nvGraphicFramePr>
        <p:xfrm>
          <a:off x="454025" y="953691"/>
          <a:ext cx="8229600" cy="3466818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09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3760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Pie Chart</a:t>
            </a:r>
          </a:p>
        </p:txBody>
      </p:sp>
      <p:graphicFrame>
        <p:nvGraphicFramePr>
          <p:cNvPr id="4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8337999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Line Chart</a:t>
            </a:r>
          </a:p>
        </p:txBody>
      </p:sp>
      <p:graphicFrame>
        <p:nvGraphicFramePr>
          <p:cNvPr id="5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6878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PICS Business System 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4145614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Bar Chart</a:t>
            </a:r>
          </a:p>
        </p:txBody>
      </p:sp>
      <p:graphicFrame>
        <p:nvGraphicFramePr>
          <p:cNvPr id="4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363457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Horizontal Line Chart</a:t>
            </a:r>
          </a:p>
        </p:txBody>
      </p:sp>
      <p:graphicFrame>
        <p:nvGraphicFramePr>
          <p:cNvPr id="5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691607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Grid Template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381001" y="887920"/>
            <a:ext cx="8234363" cy="3684080"/>
            <a:chOff x="454025" y="1258507"/>
            <a:chExt cx="8234363" cy="4683506"/>
          </a:xfrm>
        </p:grpSpPr>
        <p:sp>
          <p:nvSpPr>
            <p:cNvPr id="6" name="Rectangle 5"/>
            <p:cNvSpPr/>
            <p:nvPr/>
          </p:nvSpPr>
          <p:spPr>
            <a:xfrm>
              <a:off x="45402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39950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2587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51898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92963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54025" y="5940951"/>
              <a:ext cx="8234363" cy="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585190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Color Palette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54025" y="1297522"/>
            <a:ext cx="8242719" cy="2566110"/>
            <a:chOff x="454024" y="1730028"/>
            <a:chExt cx="8242719" cy="3421481"/>
          </a:xfrm>
        </p:grpSpPr>
        <p:sp>
          <p:nvSpPr>
            <p:cNvPr id="13" name="Rectangle 93"/>
            <p:cNvSpPr>
              <a:spLocks noChangeArrowheads="1"/>
            </p:cNvSpPr>
            <p:nvPr/>
          </p:nvSpPr>
          <p:spPr bwMode="auto">
            <a:xfrm>
              <a:off x="454024" y="3015815"/>
              <a:ext cx="1261872" cy="851772"/>
            </a:xfrm>
            <a:prstGeom prst="rect">
              <a:avLst/>
            </a:prstGeom>
            <a:solidFill>
              <a:srgbClr val="1587DB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Light Blue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85 M: 19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157 B: 220</a:t>
              </a:r>
            </a:p>
          </p:txBody>
        </p:sp>
        <p:sp>
          <p:nvSpPr>
            <p:cNvPr id="14" name="Rectangle 93"/>
            <p:cNvSpPr>
              <a:spLocks noChangeArrowheads="1"/>
            </p:cNvSpPr>
            <p:nvPr/>
          </p:nvSpPr>
          <p:spPr bwMode="auto">
            <a:xfrm>
              <a:off x="1848522" y="3014612"/>
              <a:ext cx="1261872" cy="851772"/>
            </a:xfrm>
            <a:prstGeom prst="rect">
              <a:avLst/>
            </a:prstGeom>
            <a:solidFill>
              <a:srgbClr val="1A9EB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Teal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95 M: 0 Y: 25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174 B: 197</a:t>
              </a:r>
            </a:p>
          </p:txBody>
        </p:sp>
        <p:sp>
          <p:nvSpPr>
            <p:cNvPr id="15" name="Rectangle 93"/>
            <p:cNvSpPr>
              <a:spLocks noChangeArrowheads="1"/>
            </p:cNvSpPr>
            <p:nvPr/>
          </p:nvSpPr>
          <p:spPr bwMode="auto">
            <a:xfrm>
              <a:off x="3243020" y="3014612"/>
              <a:ext cx="1261872" cy="851772"/>
            </a:xfrm>
            <a:prstGeom prst="rect">
              <a:avLst/>
            </a:prstGeom>
            <a:solidFill>
              <a:srgbClr val="188C6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Green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100 M: 0 Y: 66 K: 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155 B: 123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16" name="Rectangle 93"/>
            <p:cNvSpPr>
              <a:spLocks noChangeArrowheads="1"/>
            </p:cNvSpPr>
            <p:nvPr/>
          </p:nvSpPr>
          <p:spPr bwMode="auto">
            <a:xfrm>
              <a:off x="4637518" y="3014612"/>
              <a:ext cx="1261872" cy="851772"/>
            </a:xfrm>
            <a:prstGeom prst="rect">
              <a:avLst/>
            </a:prstGeom>
            <a:solidFill>
              <a:srgbClr val="7EC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Lime Green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50 M: 0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141 G: 199 B: 63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17" name="Rectangle 93"/>
            <p:cNvSpPr>
              <a:spLocks noChangeArrowheads="1"/>
            </p:cNvSpPr>
            <p:nvPr/>
          </p:nvSpPr>
          <p:spPr bwMode="auto">
            <a:xfrm>
              <a:off x="6032016" y="3014612"/>
              <a:ext cx="1261872" cy="851772"/>
            </a:xfrm>
            <a:prstGeom prst="rect">
              <a:avLst/>
            </a:prstGeom>
            <a:solidFill>
              <a:srgbClr val="57606A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Dark Gray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11 M: 1 Y: 0 K: 64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106 G: 115 B: 123</a:t>
              </a:r>
            </a:p>
          </p:txBody>
        </p:sp>
        <p:sp>
          <p:nvSpPr>
            <p:cNvPr id="18" name="Rectangle 93"/>
            <p:cNvSpPr>
              <a:spLocks noChangeArrowheads="1"/>
            </p:cNvSpPr>
            <p:nvPr/>
          </p:nvSpPr>
          <p:spPr bwMode="auto">
            <a:xfrm>
              <a:off x="7426516" y="3014612"/>
              <a:ext cx="1261872" cy="851772"/>
            </a:xfrm>
            <a:prstGeom prst="rect">
              <a:avLst/>
            </a:prstGeom>
            <a:solidFill>
              <a:srgbClr val="B1B3B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Light Gray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0 Y: 0 K: 29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190 G: 192 B: 194</a:t>
              </a:r>
            </a:p>
          </p:txBody>
        </p:sp>
        <p:sp>
          <p:nvSpPr>
            <p:cNvPr id="19" name="Rectangle 93"/>
            <p:cNvSpPr>
              <a:spLocks noChangeArrowheads="1"/>
            </p:cNvSpPr>
            <p:nvPr/>
          </p:nvSpPr>
          <p:spPr bwMode="auto">
            <a:xfrm>
              <a:off x="462379" y="1730156"/>
              <a:ext cx="1261872" cy="851772"/>
            </a:xfrm>
            <a:prstGeom prst="rect">
              <a:avLst/>
            </a:prstGeom>
            <a:solidFill>
              <a:srgbClr val="0068A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Blue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100 M: 50 Y: 0 K: 10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104 B: 172</a:t>
              </a:r>
            </a:p>
          </p:txBody>
        </p:sp>
        <p:sp>
          <p:nvSpPr>
            <p:cNvPr id="20" name="Rectangle 93"/>
            <p:cNvSpPr>
              <a:spLocks noChangeArrowheads="1"/>
            </p:cNvSpPr>
            <p:nvPr/>
          </p:nvSpPr>
          <p:spPr bwMode="auto">
            <a:xfrm>
              <a:off x="1857792" y="1730156"/>
              <a:ext cx="1257300" cy="851772"/>
            </a:xfrm>
            <a:prstGeom prst="rect">
              <a:avLst/>
            </a:prstGeom>
            <a:solidFill>
              <a:srgbClr val="FECA02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Yellow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18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255 G: 207 B: 1</a:t>
              </a:r>
            </a:p>
          </p:txBody>
        </p:sp>
        <p:sp>
          <p:nvSpPr>
            <p:cNvPr id="21" name="Rectangle 93"/>
            <p:cNvSpPr>
              <a:spLocks noChangeArrowheads="1"/>
            </p:cNvSpPr>
            <p:nvPr/>
          </p:nvSpPr>
          <p:spPr bwMode="auto">
            <a:xfrm>
              <a:off x="3248633" y="1730156"/>
              <a:ext cx="1261872" cy="851772"/>
            </a:xfrm>
            <a:prstGeom prst="rect">
              <a:avLst/>
            </a:prstGeom>
            <a:solidFill>
              <a:srgbClr val="EB7C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Orange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53 Y: 100 K: 2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240 G: 139 B: 29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22" name="Rectangle 93"/>
            <p:cNvSpPr>
              <a:spLocks noChangeArrowheads="1"/>
            </p:cNvSpPr>
            <p:nvPr/>
          </p:nvSpPr>
          <p:spPr bwMode="auto">
            <a:xfrm>
              <a:off x="4644046" y="1730156"/>
              <a:ext cx="1261872" cy="851772"/>
            </a:xfrm>
            <a:prstGeom prst="rect">
              <a:avLst/>
            </a:prstGeom>
            <a:solidFill>
              <a:srgbClr val="DA031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Red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100 Y: 99 K: 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227 G: 27 B: 35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23" name="Rectangle 93"/>
            <p:cNvSpPr>
              <a:spLocks noChangeArrowheads="1"/>
            </p:cNvSpPr>
            <p:nvPr/>
          </p:nvSpPr>
          <p:spPr bwMode="auto">
            <a:xfrm>
              <a:off x="6039459" y="1730156"/>
              <a:ext cx="1261872" cy="851772"/>
            </a:xfrm>
            <a:prstGeom prst="rect">
              <a:avLst/>
            </a:prstGeom>
            <a:solidFill>
              <a:srgbClr val="900176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Violet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33 M: 100 Y: 0 K: 8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163 G: 25 B: 132</a:t>
              </a:r>
            </a:p>
          </p:txBody>
        </p:sp>
        <p:sp>
          <p:nvSpPr>
            <p:cNvPr id="24" name="Rectangle 93"/>
            <p:cNvSpPr>
              <a:spLocks noChangeArrowheads="1"/>
            </p:cNvSpPr>
            <p:nvPr/>
          </p:nvSpPr>
          <p:spPr bwMode="auto">
            <a:xfrm>
              <a:off x="7434871" y="1730028"/>
              <a:ext cx="1261872" cy="852028"/>
            </a:xfrm>
            <a:prstGeom prst="rect">
              <a:avLst/>
            </a:prstGeom>
            <a:solidFill>
              <a:srgbClr val="36158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Purple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89 M: 100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73 G: 47 B: 146</a:t>
              </a:r>
            </a:p>
          </p:txBody>
        </p:sp>
        <p:sp>
          <p:nvSpPr>
            <p:cNvPr id="25" name="Rectangle 93"/>
            <p:cNvSpPr>
              <a:spLocks noChangeArrowheads="1"/>
            </p:cNvSpPr>
            <p:nvPr/>
          </p:nvSpPr>
          <p:spPr bwMode="auto">
            <a:xfrm>
              <a:off x="6032016" y="4296830"/>
              <a:ext cx="1261872" cy="85467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Black</a:t>
              </a:r>
              <a:endParaRPr lang="en-US" sz="788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0 Y: 0 K: 100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0 B: 0</a:t>
              </a:r>
            </a:p>
          </p:txBody>
        </p:sp>
        <p:sp>
          <p:nvSpPr>
            <p:cNvPr id="26" name="Rectangle 93"/>
            <p:cNvSpPr>
              <a:spLocks noChangeArrowheads="1"/>
            </p:cNvSpPr>
            <p:nvPr/>
          </p:nvSpPr>
          <p:spPr bwMode="auto">
            <a:xfrm>
              <a:off x="7426516" y="4296830"/>
              <a:ext cx="1261872" cy="854679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rgbClr val="B1B3B5"/>
              </a:solidFill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57606A"/>
                  </a:solidFill>
                  <a:latin typeface="Arial"/>
                  <a:ea typeface="ＭＳ Ｐゴシック" pitchFamily="34" charset="-128"/>
                  <a:cs typeface="Arial"/>
                </a:rPr>
                <a:t>White</a:t>
              </a:r>
              <a:endParaRPr lang="en-US" sz="788" dirty="0">
                <a:solidFill>
                  <a:srgbClr val="57606A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57606A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Arial"/>
                  <a:ea typeface="ＭＳ Ｐゴシック" pitchFamily="34" charset="-128"/>
                  <a:cs typeface="Arial"/>
                </a:rPr>
                <a:t>C: 0 M: 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Arial"/>
                  <a:ea typeface="ＭＳ Ｐゴシック" pitchFamily="34" charset="-128"/>
                  <a:cs typeface="Arial"/>
                </a:rPr>
                <a:t>R: 255 G: 255 B: 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722122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B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3042745"/>
            <a:ext cx="3877056" cy="466027"/>
          </a:xfrm>
        </p:spPr>
        <p:txBody>
          <a:bodyPr lIns="0" tIns="0" rIns="0" bIns="0"/>
          <a:lstStyle>
            <a:lvl1pPr>
              <a:defRPr sz="24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Thank You!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229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 dirty="0">
              <a:solidFill>
                <a:srgbClr val="0068A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789613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>
                <a:solidFill>
                  <a:srgbClr val="0068AC"/>
                </a:solidFill>
              </a:rPr>
              <a:t>Copyright SCE Limited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05300" y="4767263"/>
            <a:ext cx="533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CFE4BAC9-6D41-4691-9299-18EF07EF0177}" type="slidenum">
              <a:rPr lang="en-US" smtClean="0">
                <a:solidFill>
                  <a:srgbClr val="0068AC"/>
                </a:solidFill>
              </a:rPr>
              <a:pPr/>
              <a:t>‹#›</a:t>
            </a:fld>
            <a:endParaRPr lang="en-US" dirty="0">
              <a:solidFill>
                <a:srgbClr val="0068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638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_Business_Comps_R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8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8"/>
            <a:ext cx="3617911" cy="9823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bg1"/>
                </a:solidFill>
                <a:latin typeface="Franklin Gothic Book"/>
                <a:cs typeface="Franklin Gothic Book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</p:spPr>
        <p:txBody>
          <a:bodyPr/>
          <a:lstStyle>
            <a:lvl1pPr marL="0" indent="0">
              <a:buNone/>
              <a:defRPr sz="1350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8" y="4458689"/>
            <a:ext cx="1479550" cy="3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5469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PICS_Business_Comps_R03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PICS_Logo_PMS7462_C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788" y="4454330"/>
            <a:ext cx="1498600" cy="3429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800" baseline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8"/>
            <a:ext cx="3617911" cy="9823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</p:spPr>
        <p:txBody>
          <a:bodyPr/>
          <a:lstStyle>
            <a:lvl1pPr marL="0" indent="0">
              <a:buNone/>
              <a:defRPr sz="1350" baseline="0"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992271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4" name="Picture 13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41435" y="413845"/>
            <a:ext cx="3704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68AC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05996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_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79136" y="3255264"/>
            <a:ext cx="3950208" cy="1370516"/>
          </a:xfrm>
        </p:spPr>
        <p:txBody>
          <a:bodyPr/>
          <a:lstStyle>
            <a:lvl1pPr marL="0" indent="0">
              <a:buClr>
                <a:srgbClr val="EA7816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11" name="Picture 10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8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_Blu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 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70696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PICS Business System 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55264"/>
            <a:ext cx="3962400" cy="1370516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baseline="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3" name="Picture 12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9559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_Blu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 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1473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10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2517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B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3042745"/>
            <a:ext cx="3877056" cy="466027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746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805"/>
            <a:ext cx="7638288" cy="45262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6" y="937022"/>
            <a:ext cx="8235949" cy="3690938"/>
          </a:xfrm>
        </p:spPr>
        <p:txBody>
          <a:bodyPr/>
          <a:lstStyle>
            <a:lvl1pPr marL="0" indent="0">
              <a:spcBef>
                <a:spcPts val="1350"/>
              </a:spcBef>
              <a:buNone/>
              <a:defRPr sz="1800">
                <a:solidFill>
                  <a:schemeClr val="bg2">
                    <a:lumMod val="10000"/>
                  </a:schemeClr>
                </a:solidFill>
              </a:defRPr>
            </a:lvl1pPr>
            <a:lvl2pPr marL="173831" indent="-173831">
              <a:buFont typeface="Wingdings" panose="05000000000000000000" pitchFamily="2" charset="2"/>
              <a:buChar char="§"/>
              <a:defRPr sz="1800">
                <a:solidFill>
                  <a:schemeClr val="bg2">
                    <a:lumMod val="10000"/>
                  </a:schemeClr>
                </a:solidFill>
              </a:defRPr>
            </a:lvl2pPr>
            <a:lvl3pPr marL="557213" indent="-257175">
              <a:buFont typeface="Arial" pitchFamily="34" charset="0"/>
              <a:buChar char="–"/>
              <a:tabLst>
                <a:tab pos="472679" algn="l"/>
              </a:tabLst>
              <a:defRPr sz="1800">
                <a:solidFill>
                  <a:schemeClr val="bg2">
                    <a:lumMod val="10000"/>
                  </a:schemeClr>
                </a:solidFill>
              </a:defRPr>
            </a:lvl3pPr>
            <a:lvl4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4pPr>
            <a:lvl5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102484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Contents or Agenda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51104" y="1545432"/>
            <a:ext cx="8254746" cy="3118247"/>
          </a:xfrm>
        </p:spPr>
        <p:txBody>
          <a:bodyPr/>
          <a:lstStyle>
            <a:lvl1pPr marL="210741" indent="-210741">
              <a:spcBef>
                <a:spcPts val="450"/>
              </a:spcBef>
              <a:buSzPct val="80000"/>
              <a:buFont typeface="+mj-lt"/>
              <a:buAutoNum type="arabicPeriod"/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0850" y="777479"/>
            <a:ext cx="8255000" cy="548878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Optional introductory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16570955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8048"/>
            <a:ext cx="4038600" cy="3656574"/>
          </a:xfrm>
        </p:spPr>
        <p:txBody>
          <a:bodyPr/>
          <a:lstStyle>
            <a:lvl1pPr marL="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8048"/>
            <a:ext cx="4038600" cy="3656574"/>
          </a:xfrm>
        </p:spPr>
        <p:txBody>
          <a:bodyPr/>
          <a:lstStyle>
            <a:lvl1pPr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324821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3178176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1750" y="1261241"/>
            <a:ext cx="4845050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 marL="177404" indent="-177404"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41750" y="930166"/>
            <a:ext cx="4863996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7787702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533697" y="937022"/>
            <a:ext cx="3178176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4875213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5" y="930166"/>
            <a:ext cx="4866784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93493895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4872038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32438" y="1261241"/>
            <a:ext cx="3154362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532439" y="930166"/>
            <a:ext cx="3166697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97894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63.xml"/><Relationship Id="rId10" Type="http://schemas.openxmlformats.org/officeDocument/2006/relationships/image" Target="../media/image25.jpeg"/><Relationship Id="rId4" Type="http://schemas.openxmlformats.org/officeDocument/2006/relationships/slideLayout" Target="../slideLayouts/slideLayout162.xml"/><Relationship Id="rId9" Type="http://schemas.openxmlformats.org/officeDocument/2006/relationships/image" Target="../media/image2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slideLayout" Target="../slideLayouts/slideLayout168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0.xml"/><Relationship Id="rId10" Type="http://schemas.openxmlformats.org/officeDocument/2006/relationships/image" Target="../media/image25.jpeg"/><Relationship Id="rId4" Type="http://schemas.openxmlformats.org/officeDocument/2006/relationships/slideLayout" Target="../slideLayouts/slideLayout169.xml"/><Relationship Id="rId9" Type="http://schemas.openxmlformats.org/officeDocument/2006/relationships/image" Target="../media/image24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9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2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23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29" Type="http://schemas.openxmlformats.org/officeDocument/2006/relationships/theme" Target="../theme/theme6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5" Type="http://schemas.openxmlformats.org/officeDocument/2006/relationships/image" Target="../media/image20.png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5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slideLayout" Target="../slideLayouts/slideLayout155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image" Target="../media/image25.jpeg"/><Relationship Id="rId5" Type="http://schemas.openxmlformats.org/officeDocument/2006/relationships/slideLayout" Target="../slideLayouts/slideLayout157.xml"/><Relationship Id="rId10" Type="http://schemas.openxmlformats.org/officeDocument/2006/relationships/image" Target="../media/image24.jpeg"/><Relationship Id="rId4" Type="http://schemas.openxmlformats.org/officeDocument/2006/relationships/slideLayout" Target="../slideLayouts/slideLayout156.xml"/><Relationship Id="rId9" Type="http://schemas.openxmlformats.org/officeDocument/2006/relationships/image" Target="../media/image2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348" y="4887391"/>
            <a:ext cx="9147348" cy="260663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solidFill>
                <a:prstClr val="white"/>
              </a:solidFill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24400" y="375870"/>
            <a:ext cx="3733800" cy="1891080"/>
            <a:chOff x="457200" y="361950"/>
            <a:chExt cx="8124373" cy="4114800"/>
          </a:xfrm>
        </p:grpSpPr>
        <p:pic>
          <p:nvPicPr>
            <p:cNvPr id="5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57200" y="3619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810000" y="1657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532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71343" y="40640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096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1378217" y="215265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189193" y="6096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414674" y="19050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398149" y="3578679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 userDrawn="1"/>
        </p:nvGrpSpPr>
        <p:grpSpPr>
          <a:xfrm>
            <a:off x="609601" y="514350"/>
            <a:ext cx="3733800" cy="1891080"/>
            <a:chOff x="457200" y="361950"/>
            <a:chExt cx="8124373" cy="4114800"/>
          </a:xfrm>
        </p:grpSpPr>
        <p:pic>
          <p:nvPicPr>
            <p:cNvPr id="17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57200" y="3619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810000" y="1657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532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71343" y="40640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096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1378217" y="215265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189193" y="6096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414674" y="19050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398149" y="3578679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/>
          <p:cNvGrpSpPr/>
          <p:nvPr userDrawn="1"/>
        </p:nvGrpSpPr>
        <p:grpSpPr>
          <a:xfrm>
            <a:off x="4800600" y="2738070"/>
            <a:ext cx="3733800" cy="1891080"/>
            <a:chOff x="457200" y="361950"/>
            <a:chExt cx="8124373" cy="4114800"/>
          </a:xfrm>
        </p:grpSpPr>
        <p:pic>
          <p:nvPicPr>
            <p:cNvPr id="28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57200" y="3619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810000" y="1657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532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71343" y="40640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096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1378217" y="215265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189193" y="6096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414674" y="19050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398149" y="3578679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/>
          <p:cNvGrpSpPr/>
          <p:nvPr userDrawn="1"/>
        </p:nvGrpSpPr>
        <p:grpSpPr>
          <a:xfrm>
            <a:off x="533400" y="2800350"/>
            <a:ext cx="3733800" cy="1891080"/>
            <a:chOff x="457200" y="361950"/>
            <a:chExt cx="8124373" cy="4114800"/>
          </a:xfrm>
        </p:grpSpPr>
        <p:pic>
          <p:nvPicPr>
            <p:cNvPr id="38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57200" y="3619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810000" y="1657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532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71343" y="40640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096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1378217" y="215265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189193" y="6096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414674" y="19050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398149" y="3578679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C3C48A4-9474-D449-87DE-E4DABD01BD14}"/>
              </a:ext>
            </a:extLst>
          </p:cNvPr>
          <p:cNvSpPr txBox="1"/>
          <p:nvPr userDrawn="1"/>
        </p:nvSpPr>
        <p:spPr>
          <a:xfrm>
            <a:off x="6480862" y="4931018"/>
            <a:ext cx="2627642" cy="195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75000"/>
                  </a:schemeClr>
                </a:solidFill>
              </a:rPr>
              <a:t>Lecturer Victor del Rosal * National College of Ireland</a:t>
            </a:r>
          </a:p>
        </p:txBody>
      </p:sp>
    </p:spTree>
    <p:extLst>
      <p:ext uri="{BB962C8B-B14F-4D97-AF65-F5344CB8AC3E}">
        <p14:creationId xmlns:p14="http://schemas.microsoft.com/office/powerpoint/2010/main" val="59595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4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14300"/>
            <a:ext cx="8534400" cy="36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57250"/>
            <a:ext cx="8534400" cy="348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9220" name="Picture 15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6350" y="650082"/>
            <a:ext cx="9155113" cy="92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2375" y="4661297"/>
            <a:ext cx="10668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FFF95F15-FE8D-42C2-AC68-7D0AD9860EDA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6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23850" y="4572000"/>
            <a:ext cx="6877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AT"/>
          </a:p>
        </p:txBody>
      </p:sp>
      <p:pic>
        <p:nvPicPr>
          <p:cNvPr id="9223" name="Picture 19" descr="figur_einzeln.jpg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534400" y="4531519"/>
            <a:ext cx="573088" cy="61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611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9pPr>
    </p:titleStyle>
    <p:bodyStyle>
      <a:lvl1pPr marL="215504" indent="-215504" algn="l" rtl="0" eaLnBrk="0" fontAlgn="base" hangingPunct="0">
        <a:spcBef>
          <a:spcPct val="15000"/>
        </a:spcBef>
        <a:spcAft>
          <a:spcPct val="0"/>
        </a:spcAft>
        <a:buClr>
          <a:srgbClr val="FE8400"/>
        </a:buClr>
        <a:buFont typeface="Times"/>
        <a:buAutoNum type="arabicPeriod"/>
        <a:defRPr sz="1500">
          <a:solidFill>
            <a:schemeClr val="tx2"/>
          </a:solidFill>
          <a:latin typeface="+mn-lt"/>
          <a:ea typeface="+mn-ea"/>
          <a:cs typeface="+mn-cs"/>
        </a:defRPr>
      </a:lvl1pPr>
      <a:lvl2pPr marL="607219" indent="-200025" algn="l" defTabSz="607219" rtl="0" eaLnBrk="0" fontAlgn="base" hangingPunct="0">
        <a:spcBef>
          <a:spcPct val="15000"/>
        </a:spcBef>
        <a:spcAft>
          <a:spcPct val="0"/>
        </a:spcAft>
        <a:buClr>
          <a:schemeClr val="tx2"/>
        </a:buClr>
        <a:buSzPct val="12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806054" indent="-141685" algn="l" rtl="0" eaLnBrk="0" fontAlgn="base" hangingPunct="0">
        <a:spcBef>
          <a:spcPct val="15000"/>
        </a:spcBef>
        <a:spcAft>
          <a:spcPct val="0"/>
        </a:spcAft>
        <a:buClr>
          <a:schemeClr val="bg2"/>
        </a:buClr>
        <a:buSzPct val="145000"/>
        <a:buChar char="•"/>
        <a:defRPr sz="1200">
          <a:solidFill>
            <a:schemeClr val="tx1"/>
          </a:solidFill>
          <a:latin typeface="+mn-lt"/>
        </a:defRPr>
      </a:lvl3pPr>
      <a:lvl4pPr marL="1072754" indent="-12382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50">
          <a:solidFill>
            <a:schemeClr val="tx1"/>
          </a:solidFill>
          <a:latin typeface="+mn-lt"/>
        </a:defRPr>
      </a:lvl4pPr>
      <a:lvl5pPr marL="1364456" indent="-12263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Times"/>
        <a:buChar char="•"/>
        <a:defRPr sz="975">
          <a:solidFill>
            <a:schemeClr val="tx1"/>
          </a:solidFill>
          <a:latin typeface="+mn-lt"/>
        </a:defRPr>
      </a:lvl5pPr>
      <a:lvl6pPr marL="17073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6pPr>
      <a:lvl7pPr marL="20502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7pPr>
      <a:lvl8pPr marL="23931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8pPr>
      <a:lvl9pPr marL="27360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14300"/>
            <a:ext cx="8534400" cy="36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57250"/>
            <a:ext cx="85344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197" name="Picture 15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6350" y="650082"/>
            <a:ext cx="9155113" cy="92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18" descr="big.jpg  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01" y="4576762"/>
            <a:ext cx="841375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19" descr="figur_einzeln.jpg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534400" y="4531519"/>
            <a:ext cx="573088" cy="61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2375" y="4661297"/>
            <a:ext cx="10668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i="0">
                <a:latin typeface="+mn-lt"/>
              </a:defRPr>
            </a:lvl1pPr>
          </a:lstStyle>
          <a:p>
            <a:pPr>
              <a:defRPr/>
            </a:pPr>
            <a:fld id="{1A42D91C-1CB2-4810-B047-F090727930CF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888964" y="4661297"/>
            <a:ext cx="173882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sz="105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BIG / TU Wien</a:t>
            </a:r>
          </a:p>
          <a:p>
            <a:pPr algn="l">
              <a:defRPr/>
            </a:pPr>
            <a:endParaRPr lang="de-DE" sz="1050" i="0" dirty="0"/>
          </a:p>
        </p:txBody>
      </p:sp>
      <p:sp>
        <p:nvSpPr>
          <p:cNvPr id="1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567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9pPr>
    </p:titleStyle>
    <p:bodyStyle>
      <a:lvl1pPr marL="215504" indent="-215504" algn="l" defTabSz="405000" rtl="0" eaLnBrk="0" fontAlgn="base" hangingPunct="0">
        <a:spcBef>
          <a:spcPct val="15000"/>
        </a:spcBef>
        <a:spcAft>
          <a:spcPct val="0"/>
        </a:spcAft>
        <a:buClr>
          <a:srgbClr val="FE8400"/>
        </a:buClr>
        <a:buFont typeface="Times"/>
        <a:buAutoNum type="arabicPeriod"/>
        <a:defRPr sz="1500">
          <a:solidFill>
            <a:schemeClr val="tx2"/>
          </a:solidFill>
          <a:latin typeface="+mn-lt"/>
          <a:ea typeface="+mn-ea"/>
          <a:cs typeface="+mn-cs"/>
        </a:defRPr>
      </a:lvl1pPr>
      <a:lvl2pPr marL="607219" indent="-200025" algn="l" rtl="0" eaLnBrk="0" fontAlgn="base" hangingPunct="0">
        <a:spcBef>
          <a:spcPct val="15000"/>
        </a:spcBef>
        <a:spcAft>
          <a:spcPct val="0"/>
        </a:spcAft>
        <a:buClr>
          <a:schemeClr val="tx2"/>
        </a:buClr>
        <a:buSzPct val="12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806054" indent="-141685" algn="l" rtl="0" eaLnBrk="0" fontAlgn="base" hangingPunct="0">
        <a:spcBef>
          <a:spcPct val="15000"/>
        </a:spcBef>
        <a:spcAft>
          <a:spcPct val="0"/>
        </a:spcAft>
        <a:buClr>
          <a:schemeClr val="bg2"/>
        </a:buClr>
        <a:buSzPct val="145000"/>
        <a:buChar char="•"/>
        <a:defRPr sz="1200">
          <a:solidFill>
            <a:schemeClr val="tx1"/>
          </a:solidFill>
          <a:latin typeface="+mn-lt"/>
        </a:defRPr>
      </a:lvl3pPr>
      <a:lvl4pPr marL="1072754" indent="-12382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50">
          <a:solidFill>
            <a:schemeClr val="tx1"/>
          </a:solidFill>
          <a:latin typeface="+mn-lt"/>
        </a:defRPr>
      </a:lvl4pPr>
      <a:lvl5pPr marL="1364456" indent="-12263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Times"/>
        <a:buChar char="•"/>
        <a:defRPr sz="975">
          <a:solidFill>
            <a:schemeClr val="tx1"/>
          </a:solidFill>
          <a:latin typeface="+mn-lt"/>
        </a:defRPr>
      </a:lvl5pPr>
      <a:lvl6pPr marL="17073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6pPr>
      <a:lvl7pPr marL="20502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7pPr>
      <a:lvl8pPr marL="23931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8pPr>
      <a:lvl9pPr marL="27360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107504" y="0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110853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913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5" r:id="rId1"/>
    <p:sldLayoutId id="2147484136" r:id="rId2"/>
    <p:sldLayoutId id="2147484137" r:id="rId3"/>
    <p:sldLayoutId id="2147484138" r:id="rId4"/>
    <p:sldLayoutId id="2147484139" r:id="rId5"/>
    <p:sldLayoutId id="2147484140" r:id="rId6"/>
    <p:sldLayoutId id="2147484141" r:id="rId7"/>
    <p:sldLayoutId id="2147484142" r:id="rId8"/>
    <p:sldLayoutId id="2147484143" r:id="rId9"/>
    <p:sldLayoutId id="2147484144" r:id="rId10"/>
    <p:sldLayoutId id="214748414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75" b="1" kern="1200">
          <a:solidFill>
            <a:schemeClr val="tx2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273844" indent="-191691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02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5535" indent="-171450" algn="l" rtl="0" eaLnBrk="0" fontAlgn="base" hangingPunct="0">
        <a:spcBef>
          <a:spcPts val="244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172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4129" indent="-171450" algn="l" rtl="0" eaLnBrk="0" fontAlgn="base" hangingPunct="0">
        <a:spcBef>
          <a:spcPts val="263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157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57250" indent="-171450" algn="l" rtl="0" eaLnBrk="0" fontAlgn="base" hangingPunct="0">
        <a:spcBef>
          <a:spcPts val="263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42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28700" indent="-171450" algn="l" rtl="0" eaLnBrk="0" fontAlgn="base" hangingPunct="0">
        <a:spcBef>
          <a:spcPts val="263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57150"/>
            <a:ext cx="6172200" cy="4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Rectangle 9"/>
          <p:cNvSpPr>
            <a:spLocks noChangeArrowheads="1"/>
          </p:cNvSpPr>
          <p:nvPr/>
        </p:nvSpPr>
        <p:spPr bwMode="auto">
          <a:xfrm>
            <a:off x="454025" y="4889243"/>
            <a:ext cx="6559550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623F7C-287C-423F-B782-22142BA79D72}" type="slidenum">
              <a:rPr lang="en-GB" sz="600" smtClean="0">
                <a:solidFill>
                  <a:srgbClr val="0C50A3"/>
                </a:solidFill>
                <a:latin typeface="Arial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GB" sz="600" dirty="0">
                <a:solidFill>
                  <a:srgbClr val="7F7F7F"/>
                </a:solidFill>
                <a:latin typeface="Arial"/>
                <a:ea typeface="ＭＳ Ｐゴシック" charset="0"/>
                <a:cs typeface="ＭＳ Ｐゴシック" charset="0"/>
              </a:rPr>
              <a:t>            </a:t>
            </a:r>
            <a:r>
              <a:rPr lang="en-US" sz="600" dirty="0">
                <a:solidFill>
                  <a:srgbClr val="353A3E"/>
                </a:solidFill>
                <a:latin typeface="Arial"/>
                <a:ea typeface="ＭＳ Ｐゴシック" pitchFamily="34" charset="-128"/>
              </a:rPr>
              <a:t>© APICS Confidential and Proprietary</a:t>
            </a:r>
            <a:endParaRPr lang="en-US" sz="600" dirty="0">
              <a:solidFill>
                <a:srgbClr val="7F7F7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611754"/>
            <a:ext cx="8513758" cy="384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First tier bullet: 24 </a:t>
            </a:r>
            <a:r>
              <a:rPr lang="en-US" altLang="en-US" dirty="0" err="1"/>
              <a:t>pt</a:t>
            </a:r>
            <a:endParaRPr lang="en-US" altLang="en-US" dirty="0"/>
          </a:p>
          <a:p>
            <a:pPr lvl="1"/>
            <a:r>
              <a:rPr lang="en-US" altLang="en-US" dirty="0"/>
              <a:t>Second tier bullet: 20 </a:t>
            </a:r>
            <a:r>
              <a:rPr lang="en-US" altLang="en-US" dirty="0" err="1"/>
              <a:t>pt</a:t>
            </a:r>
            <a:endParaRPr lang="en-US" altLang="en-US" dirty="0"/>
          </a:p>
          <a:p>
            <a:pPr lvl="2"/>
            <a:r>
              <a:rPr lang="en-US" altLang="en-US" dirty="0"/>
              <a:t>Third tier bullet (use sparingly): 18 </a:t>
            </a:r>
            <a:r>
              <a:rPr lang="en-US" altLang="en-US" dirty="0" err="1"/>
              <a:t>pt</a:t>
            </a:r>
            <a:endParaRPr lang="en-US" altLang="en-US" dirty="0"/>
          </a:p>
          <a:p>
            <a:pPr lvl="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5075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0" r:id="rId18"/>
    <p:sldLayoutId id="2147483801" r:id="rId19"/>
    <p:sldLayoutId id="2147483802" r:id="rId20"/>
    <p:sldLayoutId id="2147483803" r:id="rId21"/>
    <p:sldLayoutId id="2147483804" r:id="rId22"/>
    <p:sldLayoutId id="2147483805" r:id="rId23"/>
    <p:sldLayoutId id="2147483806" r:id="rId24"/>
    <p:sldLayoutId id="2147483807" r:id="rId25"/>
    <p:sldLayoutId id="2147483808" r:id="rId26"/>
    <p:sldLayoutId id="2147483809" r:id="rId27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rgbClr val="004A84"/>
          </a:solidFill>
          <a:latin typeface="Arial"/>
          <a:ea typeface="ＭＳ Ｐゴシック" charset="0"/>
          <a:cs typeface="Arial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ts val="1350"/>
        </a:spcBef>
        <a:spcAft>
          <a:spcPct val="0"/>
        </a:spcAft>
        <a:buClr>
          <a:srgbClr val="0068AC"/>
        </a:buClr>
        <a:buFont typeface="Wingdings" charset="2"/>
        <a:buChar char="§"/>
        <a:defRPr sz="1800" b="0" i="0">
          <a:solidFill>
            <a:schemeClr val="bg2">
              <a:lumMod val="10000"/>
            </a:schemeClr>
          </a:solidFill>
          <a:latin typeface="Arial"/>
          <a:ea typeface="ＭＳ Ｐゴシック" charset="0"/>
          <a:cs typeface="Arial"/>
        </a:defRPr>
      </a:lvl1pPr>
      <a:lvl2pPr marL="213122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Lucida Grande"/>
        <a:buChar char="–"/>
        <a:defRPr sz="1500" b="0" i="0">
          <a:solidFill>
            <a:schemeClr val="bg2">
              <a:lumMod val="10000"/>
            </a:schemeClr>
          </a:solidFill>
          <a:latin typeface="Arial"/>
          <a:ea typeface="ＭＳ Ｐゴシック" charset="0"/>
          <a:cs typeface="Arial"/>
        </a:defRPr>
      </a:lvl2pPr>
      <a:lvl3pPr marL="472679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Arial"/>
        <a:buChar char="•"/>
        <a:defRPr sz="1350" b="0" i="0">
          <a:solidFill>
            <a:schemeClr val="bg2">
              <a:lumMod val="10000"/>
            </a:schemeClr>
          </a:solidFill>
          <a:latin typeface="Arial"/>
          <a:ea typeface="ＭＳ Ｐゴシック" charset="0"/>
          <a:cs typeface="Arial"/>
        </a:defRPr>
      </a:lvl3pPr>
      <a:lvl4pPr marL="11596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–"/>
        <a:defRPr sz="1050">
          <a:solidFill>
            <a:schemeClr val="tx1"/>
          </a:solidFill>
          <a:latin typeface="Franklin Gothic Book"/>
          <a:ea typeface="ＭＳ Ｐゴシック" charset="0"/>
        </a:defRPr>
      </a:lvl4pPr>
      <a:lvl5pPr marL="15025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»"/>
        <a:defRPr sz="1050">
          <a:solidFill>
            <a:schemeClr val="tx1"/>
          </a:solidFill>
          <a:latin typeface="Franklin Gothic Book"/>
          <a:ea typeface="ＭＳ Ｐゴシック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9069"/>
            <a:ext cx="6172200" cy="4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937022"/>
            <a:ext cx="8229600" cy="369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8" name="Rectangle 9"/>
          <p:cNvSpPr>
            <a:spLocks noChangeArrowheads="1"/>
          </p:cNvSpPr>
          <p:nvPr/>
        </p:nvSpPr>
        <p:spPr bwMode="auto">
          <a:xfrm>
            <a:off x="454025" y="4889243"/>
            <a:ext cx="6559550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623F7C-287C-423F-B782-22142BA79D72}" type="slidenum">
              <a:rPr lang="en-GB" sz="600" smtClean="0">
                <a:solidFill>
                  <a:srgbClr val="0C50A3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GB" sz="600" dirty="0">
                <a:solidFill>
                  <a:srgbClr val="7F7F7F"/>
                </a:solidFill>
                <a:ea typeface="ＭＳ Ｐゴシック" charset="0"/>
                <a:cs typeface="ＭＳ Ｐゴシック" charset="0"/>
              </a:rPr>
              <a:t>            </a:t>
            </a:r>
            <a:r>
              <a:rPr lang="en-US" sz="600" dirty="0">
                <a:solidFill>
                  <a:srgbClr val="353A3E"/>
                </a:solidFill>
                <a:ea typeface="ＭＳ Ｐゴシック" pitchFamily="34" charset="-128"/>
              </a:rPr>
              <a:t>© APICS Confidential and Proprietary</a:t>
            </a:r>
            <a:endParaRPr lang="en-US" sz="600" dirty="0">
              <a:solidFill>
                <a:srgbClr val="7F7F7F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20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068AC"/>
          </a:solidFill>
          <a:latin typeface="+mj-lt"/>
          <a:ea typeface="ＭＳ Ｐゴシック" charset="0"/>
          <a:cs typeface="Franklin Gothic Medium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1350"/>
        </a:spcBef>
        <a:spcAft>
          <a:spcPct val="0"/>
        </a:spcAft>
        <a:buClr>
          <a:srgbClr val="0068AC"/>
        </a:buClr>
        <a:buNone/>
        <a:defRPr sz="2100">
          <a:solidFill>
            <a:schemeClr val="bg2">
              <a:lumMod val="10000"/>
            </a:schemeClr>
          </a:solidFill>
          <a:latin typeface="Franklin Gothic Book"/>
          <a:ea typeface="ＭＳ Ｐゴシック" charset="0"/>
          <a:cs typeface="ＭＳ Ｐゴシック" charset="0"/>
        </a:defRPr>
      </a:lvl1pPr>
      <a:lvl2pPr marL="213122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Wingdings" panose="05000000000000000000" pitchFamily="2" charset="2"/>
        <a:buChar char="§"/>
        <a:defRPr sz="1800">
          <a:solidFill>
            <a:schemeClr val="bg2">
              <a:lumMod val="10000"/>
            </a:schemeClr>
          </a:solidFill>
          <a:latin typeface="Franklin Gothic Book"/>
          <a:ea typeface="ＭＳ Ｐゴシック" charset="0"/>
        </a:defRPr>
      </a:lvl2pPr>
      <a:lvl3pPr marL="472679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Arial" pitchFamily="34" charset="0"/>
        <a:buChar char="–"/>
        <a:defRPr sz="1500">
          <a:solidFill>
            <a:schemeClr val="bg2">
              <a:lumMod val="10000"/>
            </a:schemeClr>
          </a:solidFill>
          <a:latin typeface="Franklin Gothic Book"/>
          <a:ea typeface="ＭＳ Ｐゴシック" charset="0"/>
        </a:defRPr>
      </a:lvl3pPr>
      <a:lvl4pPr marL="11596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–"/>
        <a:defRPr sz="1050">
          <a:solidFill>
            <a:schemeClr val="tx1"/>
          </a:solidFill>
          <a:latin typeface="Franklin Gothic Book"/>
          <a:ea typeface="ＭＳ Ｐゴシック" charset="0"/>
        </a:defRPr>
      </a:lvl4pPr>
      <a:lvl5pPr marL="15025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»"/>
        <a:defRPr sz="1050">
          <a:solidFill>
            <a:schemeClr val="tx1"/>
          </a:solidFill>
          <a:latin typeface="Franklin Gothic Book"/>
          <a:ea typeface="ＭＳ Ｐゴシック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57150"/>
            <a:ext cx="6172200" cy="4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Rectangle 9"/>
          <p:cNvSpPr>
            <a:spLocks noChangeArrowheads="1"/>
          </p:cNvSpPr>
          <p:nvPr/>
        </p:nvSpPr>
        <p:spPr bwMode="auto">
          <a:xfrm>
            <a:off x="454025" y="4889243"/>
            <a:ext cx="6559550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623F7C-287C-423F-B782-22142BA79D72}" type="slidenum">
              <a:rPr lang="en-GB" sz="600" smtClean="0">
                <a:solidFill>
                  <a:srgbClr val="0C50A3"/>
                </a:solidFill>
                <a:latin typeface="Arial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GB" sz="600" dirty="0">
                <a:solidFill>
                  <a:srgbClr val="7F7F7F"/>
                </a:solidFill>
                <a:latin typeface="Arial"/>
                <a:ea typeface="ＭＳ Ｐゴシック" charset="0"/>
                <a:cs typeface="ＭＳ Ｐゴシック" charset="0"/>
              </a:rPr>
              <a:t>            </a:t>
            </a:r>
            <a:r>
              <a:rPr lang="en-US" sz="600" dirty="0">
                <a:solidFill>
                  <a:srgbClr val="353A3E"/>
                </a:solidFill>
                <a:latin typeface="Arial"/>
                <a:ea typeface="ＭＳ Ｐゴシック" pitchFamily="34" charset="-128"/>
              </a:rPr>
              <a:t>© APICS Confidential and Proprietary</a:t>
            </a:r>
            <a:endParaRPr lang="en-US" sz="600" dirty="0">
              <a:solidFill>
                <a:srgbClr val="7F7F7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611754"/>
            <a:ext cx="8513758" cy="384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First tier bullet: 24 </a:t>
            </a:r>
            <a:r>
              <a:rPr lang="en-US" altLang="en-US" dirty="0" err="1"/>
              <a:t>pt</a:t>
            </a:r>
            <a:endParaRPr lang="en-US" altLang="en-US" dirty="0"/>
          </a:p>
          <a:p>
            <a:pPr lvl="1"/>
            <a:r>
              <a:rPr lang="en-US" altLang="en-US" dirty="0"/>
              <a:t>Second tier bullet: 20 </a:t>
            </a:r>
            <a:r>
              <a:rPr lang="en-US" altLang="en-US" dirty="0" err="1"/>
              <a:t>pt</a:t>
            </a:r>
            <a:endParaRPr lang="en-US" altLang="en-US" dirty="0"/>
          </a:p>
          <a:p>
            <a:pPr lvl="2"/>
            <a:r>
              <a:rPr lang="en-US" altLang="en-US" dirty="0"/>
              <a:t>Third tier bullet (use sparingly): 18 </a:t>
            </a:r>
            <a:r>
              <a:rPr lang="en-US" altLang="en-US" dirty="0" err="1"/>
              <a:t>pt</a:t>
            </a:r>
            <a:endParaRPr lang="en-US" altLang="en-US" dirty="0"/>
          </a:p>
          <a:p>
            <a:pPr lvl="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877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  <p:sldLayoutId id="2147483856" r:id="rId18"/>
    <p:sldLayoutId id="2147483857" r:id="rId19"/>
    <p:sldLayoutId id="2147483858" r:id="rId20"/>
    <p:sldLayoutId id="2147483859" r:id="rId21"/>
    <p:sldLayoutId id="2147483860" r:id="rId22"/>
    <p:sldLayoutId id="2147483861" r:id="rId23"/>
    <p:sldLayoutId id="2147483862" r:id="rId24"/>
    <p:sldLayoutId id="2147483863" r:id="rId25"/>
    <p:sldLayoutId id="2147483864" r:id="rId26"/>
    <p:sldLayoutId id="2147483865" r:id="rId27"/>
    <p:sldLayoutId id="2147483866" r:id="rId28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rgbClr val="004A84"/>
          </a:solidFill>
          <a:latin typeface="Arial"/>
          <a:ea typeface="ＭＳ Ｐゴシック" charset="0"/>
          <a:cs typeface="Arial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ts val="1350"/>
        </a:spcBef>
        <a:spcAft>
          <a:spcPct val="0"/>
        </a:spcAft>
        <a:buClr>
          <a:srgbClr val="0068AC"/>
        </a:buClr>
        <a:buFont typeface="Wingdings" charset="2"/>
        <a:buChar char="§"/>
        <a:defRPr sz="1800" b="0" i="0">
          <a:solidFill>
            <a:schemeClr val="bg2">
              <a:lumMod val="10000"/>
            </a:schemeClr>
          </a:solidFill>
          <a:latin typeface="Arial"/>
          <a:ea typeface="ＭＳ Ｐゴシック" charset="0"/>
          <a:cs typeface="Arial"/>
        </a:defRPr>
      </a:lvl1pPr>
      <a:lvl2pPr marL="213122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Lucida Grande"/>
        <a:buChar char="–"/>
        <a:defRPr sz="1500" b="0" i="0">
          <a:solidFill>
            <a:schemeClr val="bg2">
              <a:lumMod val="10000"/>
            </a:schemeClr>
          </a:solidFill>
          <a:latin typeface="Arial"/>
          <a:ea typeface="ＭＳ Ｐゴシック" charset="0"/>
          <a:cs typeface="Arial"/>
        </a:defRPr>
      </a:lvl2pPr>
      <a:lvl3pPr marL="472679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Arial"/>
        <a:buChar char="•"/>
        <a:defRPr sz="1350" b="0" i="0">
          <a:solidFill>
            <a:schemeClr val="bg2">
              <a:lumMod val="10000"/>
            </a:schemeClr>
          </a:solidFill>
          <a:latin typeface="Arial"/>
          <a:ea typeface="ＭＳ Ｐゴシック" charset="0"/>
          <a:cs typeface="Arial"/>
        </a:defRPr>
      </a:lvl3pPr>
      <a:lvl4pPr marL="11596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–"/>
        <a:defRPr sz="1050">
          <a:solidFill>
            <a:schemeClr val="tx1"/>
          </a:solidFill>
          <a:latin typeface="Franklin Gothic Book"/>
          <a:ea typeface="ＭＳ Ｐゴシック" charset="0"/>
        </a:defRPr>
      </a:lvl4pPr>
      <a:lvl5pPr marL="15025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»"/>
        <a:defRPr sz="1050">
          <a:solidFill>
            <a:schemeClr val="tx1"/>
          </a:solidFill>
          <a:latin typeface="Franklin Gothic Book"/>
          <a:ea typeface="ＭＳ Ｐゴシック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9069"/>
            <a:ext cx="6172200" cy="4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937022"/>
            <a:ext cx="8229600" cy="369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8" name="Rectangle 9"/>
          <p:cNvSpPr>
            <a:spLocks noChangeArrowheads="1"/>
          </p:cNvSpPr>
          <p:nvPr/>
        </p:nvSpPr>
        <p:spPr bwMode="auto">
          <a:xfrm>
            <a:off x="454025" y="4889243"/>
            <a:ext cx="6559550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623F7C-287C-423F-B782-22142BA79D72}" type="slidenum">
              <a:rPr lang="en-GB" sz="600" smtClean="0">
                <a:solidFill>
                  <a:srgbClr val="0C50A3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GB" sz="600" dirty="0">
                <a:solidFill>
                  <a:srgbClr val="7F7F7F"/>
                </a:solidFill>
                <a:ea typeface="ＭＳ Ｐゴシック" charset="0"/>
                <a:cs typeface="ＭＳ Ｐゴシック" charset="0"/>
              </a:rPr>
              <a:t>   </a:t>
            </a:r>
            <a:r>
              <a:rPr lang="en-US" sz="600" dirty="0">
                <a:solidFill>
                  <a:srgbClr val="7F7F7F"/>
                </a:solidFill>
                <a:ea typeface="ＭＳ Ｐゴシック" pitchFamily="34" charset="-128"/>
                <a:cs typeface="Franklin Gothic Book"/>
              </a:rPr>
              <a:t>Confidential © 2013 APICS</a:t>
            </a:r>
            <a:endParaRPr lang="en-US" sz="600" dirty="0">
              <a:solidFill>
                <a:srgbClr val="7F7F7F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108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  <p:sldLayoutId id="2147483909" r:id="rId17"/>
    <p:sldLayoutId id="2147483910" r:id="rId18"/>
    <p:sldLayoutId id="2147483911" r:id="rId19"/>
    <p:sldLayoutId id="2147483912" r:id="rId20"/>
    <p:sldLayoutId id="2147483913" r:id="rId21"/>
    <p:sldLayoutId id="2147483914" r:id="rId22"/>
    <p:sldLayoutId id="2147483915" r:id="rId23"/>
    <p:sldLayoutId id="2147483916" r:id="rId24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068AC"/>
          </a:solidFill>
          <a:latin typeface="+mj-lt"/>
          <a:ea typeface="ＭＳ Ｐゴシック" charset="0"/>
          <a:cs typeface="Franklin Gothic Medium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1350"/>
        </a:spcBef>
        <a:spcAft>
          <a:spcPct val="0"/>
        </a:spcAft>
        <a:buClr>
          <a:srgbClr val="0068AC"/>
        </a:buClr>
        <a:buNone/>
        <a:defRPr sz="2100">
          <a:solidFill>
            <a:schemeClr val="tx1"/>
          </a:solidFill>
          <a:latin typeface="Franklin Gothic Book"/>
          <a:ea typeface="ＭＳ Ｐゴシック" charset="0"/>
          <a:cs typeface="ＭＳ Ｐゴシック" charset="0"/>
        </a:defRPr>
      </a:lvl1pPr>
      <a:lvl2pPr marL="213122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Wingdings" panose="05000000000000000000" pitchFamily="2" charset="2"/>
        <a:buChar char="§"/>
        <a:defRPr sz="1800">
          <a:solidFill>
            <a:schemeClr val="tx1"/>
          </a:solidFill>
          <a:latin typeface="Franklin Gothic Book"/>
          <a:ea typeface="ＭＳ Ｐゴシック" charset="0"/>
        </a:defRPr>
      </a:lvl2pPr>
      <a:lvl3pPr marL="472679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Arial" pitchFamily="34" charset="0"/>
        <a:buChar char="–"/>
        <a:defRPr sz="1500">
          <a:solidFill>
            <a:schemeClr val="tx1"/>
          </a:solidFill>
          <a:latin typeface="Franklin Gothic Book"/>
          <a:ea typeface="ＭＳ Ｐゴシック" charset="0"/>
        </a:defRPr>
      </a:lvl3pPr>
      <a:lvl4pPr marL="11596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–"/>
        <a:defRPr sz="1050">
          <a:solidFill>
            <a:schemeClr val="tx1"/>
          </a:solidFill>
          <a:latin typeface="Franklin Gothic Book"/>
          <a:ea typeface="ＭＳ Ｐゴシック" charset="0"/>
        </a:defRPr>
      </a:lvl4pPr>
      <a:lvl5pPr marL="15025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»"/>
        <a:defRPr sz="1050">
          <a:solidFill>
            <a:schemeClr val="tx1"/>
          </a:solidFill>
          <a:latin typeface="Franklin Gothic Book"/>
          <a:ea typeface="ＭＳ Ｐゴシック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9069"/>
            <a:ext cx="6172200" cy="4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937022"/>
            <a:ext cx="8229600" cy="369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8" name="Rectangle 9"/>
          <p:cNvSpPr>
            <a:spLocks noChangeArrowheads="1"/>
          </p:cNvSpPr>
          <p:nvPr/>
        </p:nvSpPr>
        <p:spPr bwMode="auto">
          <a:xfrm>
            <a:off x="454025" y="4889243"/>
            <a:ext cx="6559550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623F7C-287C-423F-B782-22142BA79D72}" type="slidenum">
              <a:rPr lang="en-GB" sz="600" smtClean="0">
                <a:solidFill>
                  <a:srgbClr val="0C50A3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GB" sz="600" dirty="0">
                <a:solidFill>
                  <a:srgbClr val="7F7F7F"/>
                </a:solidFill>
                <a:ea typeface="ＭＳ Ｐゴシック" charset="0"/>
                <a:cs typeface="ＭＳ Ｐゴシック" charset="0"/>
              </a:rPr>
              <a:t>            </a:t>
            </a:r>
            <a:r>
              <a:rPr lang="en-US" sz="600" dirty="0">
                <a:solidFill>
                  <a:srgbClr val="353A3E"/>
                </a:solidFill>
                <a:ea typeface="ＭＳ Ｐゴシック" pitchFamily="34" charset="-128"/>
              </a:rPr>
              <a:t>© APICS Confidential and Proprietary</a:t>
            </a:r>
            <a:endParaRPr lang="en-US" sz="600" dirty="0">
              <a:solidFill>
                <a:srgbClr val="7F7F7F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53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  <p:sldLayoutId id="2147483934" r:id="rId17"/>
    <p:sldLayoutId id="2147483935" r:id="rId18"/>
    <p:sldLayoutId id="2147483936" r:id="rId19"/>
    <p:sldLayoutId id="2147483937" r:id="rId20"/>
    <p:sldLayoutId id="2147483938" r:id="rId21"/>
    <p:sldLayoutId id="2147483939" r:id="rId22"/>
    <p:sldLayoutId id="2147483940" r:id="rId23"/>
    <p:sldLayoutId id="2147483941" r:id="rId24"/>
    <p:sldLayoutId id="2147483942" r:id="rId25"/>
    <p:sldLayoutId id="2147483943" r:id="rId26"/>
    <p:sldLayoutId id="2147483944" r:id="rId27"/>
    <p:sldLayoutId id="2147483946" r:id="rId2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068AC"/>
          </a:solidFill>
          <a:latin typeface="+mj-lt"/>
          <a:ea typeface="ＭＳ Ｐゴシック" charset="0"/>
          <a:cs typeface="Franklin Gothic Medium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1350"/>
        </a:spcBef>
        <a:spcAft>
          <a:spcPct val="0"/>
        </a:spcAft>
        <a:buClr>
          <a:srgbClr val="0068AC"/>
        </a:buClr>
        <a:buNone/>
        <a:defRPr sz="2100">
          <a:solidFill>
            <a:schemeClr val="bg2">
              <a:lumMod val="10000"/>
            </a:schemeClr>
          </a:solidFill>
          <a:latin typeface="Franklin Gothic Book"/>
          <a:ea typeface="ＭＳ Ｐゴシック" charset="0"/>
          <a:cs typeface="ＭＳ Ｐゴシック" charset="0"/>
        </a:defRPr>
      </a:lvl1pPr>
      <a:lvl2pPr marL="213122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Wingdings" panose="05000000000000000000" pitchFamily="2" charset="2"/>
        <a:buChar char="§"/>
        <a:defRPr sz="1800">
          <a:solidFill>
            <a:schemeClr val="bg2">
              <a:lumMod val="10000"/>
            </a:schemeClr>
          </a:solidFill>
          <a:latin typeface="Franklin Gothic Book"/>
          <a:ea typeface="ＭＳ Ｐゴシック" charset="0"/>
        </a:defRPr>
      </a:lvl2pPr>
      <a:lvl3pPr marL="472679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Arial" pitchFamily="34" charset="0"/>
        <a:buChar char="–"/>
        <a:defRPr sz="1500">
          <a:solidFill>
            <a:schemeClr val="bg2">
              <a:lumMod val="10000"/>
            </a:schemeClr>
          </a:solidFill>
          <a:latin typeface="Franklin Gothic Book"/>
          <a:ea typeface="ＭＳ Ｐゴシック" charset="0"/>
        </a:defRPr>
      </a:lvl3pPr>
      <a:lvl4pPr marL="11596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–"/>
        <a:defRPr sz="1050">
          <a:solidFill>
            <a:schemeClr val="tx1"/>
          </a:solidFill>
          <a:latin typeface="Franklin Gothic Book"/>
          <a:ea typeface="ＭＳ Ｐゴシック" charset="0"/>
        </a:defRPr>
      </a:lvl4pPr>
      <a:lvl5pPr marL="15025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»"/>
        <a:defRPr sz="1050">
          <a:solidFill>
            <a:schemeClr val="tx1"/>
          </a:solidFill>
          <a:latin typeface="Franklin Gothic Book"/>
          <a:ea typeface="ＭＳ Ｐゴシック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" y="228600"/>
            <a:ext cx="304800" cy="1143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15" cstate="print"/>
          <a:srcRect b="8762"/>
          <a:stretch/>
        </p:blipFill>
        <p:spPr bwMode="auto">
          <a:xfrm>
            <a:off x="-28576" y="1"/>
            <a:ext cx="917257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77866"/>
            <a:ext cx="7543800" cy="365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144" y="685801"/>
            <a:ext cx="8428056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14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</p:sldLayoutIdLst>
  <p:transition spd="med">
    <p:pull/>
  </p:transition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65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35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14300"/>
            <a:ext cx="8534400" cy="36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57250"/>
            <a:ext cx="85344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6149" name="Picture 15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6350" y="650082"/>
            <a:ext cx="9155113" cy="92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17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364832"/>
            <a:ext cx="9120188" cy="92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18" descr="big.jpg  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1" y="4576762"/>
            <a:ext cx="841375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19" descr="figur_einzeln.jpg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34400" y="4531519"/>
            <a:ext cx="573088" cy="61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2375" y="4661297"/>
            <a:ext cx="10668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i="0">
                <a:latin typeface="+mn-lt"/>
              </a:defRPr>
            </a:lvl1pPr>
          </a:lstStyle>
          <a:p>
            <a:pPr>
              <a:defRPr/>
            </a:pPr>
            <a:fld id="{8891EF70-49B5-4692-9A41-C18E4B0E01B5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10" name="Rectangle 6"/>
          <p:cNvSpPr txBox="1">
            <a:spLocks noChangeArrowheads="1"/>
          </p:cNvSpPr>
          <p:nvPr userDrawn="1"/>
        </p:nvSpPr>
        <p:spPr bwMode="auto">
          <a:xfrm>
            <a:off x="888964" y="4661297"/>
            <a:ext cx="173882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sz="105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BIG / TU Wien</a:t>
            </a:r>
          </a:p>
          <a:p>
            <a:pPr algn="l">
              <a:defRPr/>
            </a:pPr>
            <a:endParaRPr lang="de-DE" sz="1050" i="0" dirty="0"/>
          </a:p>
        </p:txBody>
      </p:sp>
      <p:sp>
        <p:nvSpPr>
          <p:cNvPr id="11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081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9pPr>
    </p:titleStyle>
    <p:bodyStyle>
      <a:lvl1pPr marL="215504" indent="-215504" algn="l" rtl="0" eaLnBrk="0" fontAlgn="base" hangingPunct="0">
        <a:spcBef>
          <a:spcPct val="15000"/>
        </a:spcBef>
        <a:spcAft>
          <a:spcPct val="0"/>
        </a:spcAft>
        <a:buClr>
          <a:srgbClr val="FE8400"/>
        </a:buClr>
        <a:buFont typeface="Times"/>
        <a:buAutoNum type="arabicPeriod"/>
        <a:defRPr sz="1500">
          <a:solidFill>
            <a:schemeClr val="tx2"/>
          </a:solidFill>
          <a:latin typeface="+mn-lt"/>
          <a:ea typeface="+mn-ea"/>
          <a:cs typeface="+mn-cs"/>
        </a:defRPr>
      </a:lvl1pPr>
      <a:lvl2pPr marL="607219" indent="-200025" algn="l" defTabSz="535781" rtl="0" eaLnBrk="0" fontAlgn="base" hangingPunct="0">
        <a:spcBef>
          <a:spcPct val="15000"/>
        </a:spcBef>
        <a:spcAft>
          <a:spcPct val="0"/>
        </a:spcAft>
        <a:buClr>
          <a:schemeClr val="tx2"/>
        </a:buClr>
        <a:buSzPct val="12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807244" indent="-142875" algn="l" rtl="0" eaLnBrk="0" fontAlgn="base" hangingPunct="0">
        <a:spcBef>
          <a:spcPct val="15000"/>
        </a:spcBef>
        <a:spcAft>
          <a:spcPct val="0"/>
        </a:spcAft>
        <a:buClr>
          <a:schemeClr val="bg2"/>
        </a:buClr>
        <a:buSzPct val="145000"/>
        <a:buChar char="•"/>
        <a:defRPr sz="1200">
          <a:solidFill>
            <a:schemeClr val="tx1"/>
          </a:solidFill>
          <a:latin typeface="+mn-lt"/>
        </a:defRPr>
      </a:lvl3pPr>
      <a:lvl4pPr marL="1072754" indent="-12382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50">
          <a:solidFill>
            <a:schemeClr val="tx1"/>
          </a:solidFill>
          <a:latin typeface="+mn-lt"/>
        </a:defRPr>
      </a:lvl4pPr>
      <a:lvl5pPr marL="1364456" indent="-12263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Times"/>
        <a:buChar char="•"/>
        <a:defRPr sz="975">
          <a:solidFill>
            <a:schemeClr val="tx1"/>
          </a:solidFill>
          <a:latin typeface="+mn-lt"/>
        </a:defRPr>
      </a:lvl5pPr>
      <a:lvl6pPr marL="17073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6pPr>
      <a:lvl7pPr marL="20502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7pPr>
      <a:lvl8pPr marL="23931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8pPr>
      <a:lvl9pPr marL="27360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14300"/>
            <a:ext cx="8534400" cy="36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57250"/>
            <a:ext cx="85344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173" name="Picture 15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6350" y="650082"/>
            <a:ext cx="9155113" cy="92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17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4364832"/>
            <a:ext cx="9120188" cy="92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18" descr="big.jpg  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101" y="4576762"/>
            <a:ext cx="841375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19" descr="figur_einzeln.jpg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34400" y="4531519"/>
            <a:ext cx="573088" cy="61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2375" y="4661297"/>
            <a:ext cx="10668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i="0">
                <a:latin typeface="+mn-lt"/>
              </a:defRPr>
            </a:lvl1pPr>
          </a:lstStyle>
          <a:p>
            <a:pPr>
              <a:defRPr/>
            </a:pPr>
            <a:fld id="{2ED14E15-06E6-46EF-93B0-463EC83E9D09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10" name="Rectangle 6"/>
          <p:cNvSpPr txBox="1">
            <a:spLocks noChangeArrowheads="1"/>
          </p:cNvSpPr>
          <p:nvPr userDrawn="1"/>
        </p:nvSpPr>
        <p:spPr bwMode="auto">
          <a:xfrm>
            <a:off x="888964" y="4661297"/>
            <a:ext cx="173882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sz="105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BIG / TU Wien</a:t>
            </a:r>
          </a:p>
          <a:p>
            <a:pPr algn="l">
              <a:defRPr/>
            </a:pPr>
            <a:endParaRPr lang="de-DE" sz="1050" i="0" dirty="0"/>
          </a:p>
        </p:txBody>
      </p:sp>
      <p:sp>
        <p:nvSpPr>
          <p:cNvPr id="11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056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9pPr>
    </p:titleStyle>
    <p:bodyStyle>
      <a:lvl1pPr marL="215504" indent="-215504" algn="l" rtl="0" eaLnBrk="0" fontAlgn="base" hangingPunct="0">
        <a:spcBef>
          <a:spcPct val="15000"/>
        </a:spcBef>
        <a:spcAft>
          <a:spcPct val="0"/>
        </a:spcAft>
        <a:buClr>
          <a:srgbClr val="FE8400"/>
        </a:buClr>
        <a:buFont typeface="Times"/>
        <a:buAutoNum type="arabicPeriod"/>
        <a:defRPr sz="1500">
          <a:solidFill>
            <a:schemeClr val="tx2"/>
          </a:solidFill>
          <a:latin typeface="+mn-lt"/>
          <a:ea typeface="+mn-ea"/>
          <a:cs typeface="+mn-cs"/>
        </a:defRPr>
      </a:lvl1pPr>
      <a:lvl2pPr marL="607219" indent="-200025" algn="l" rtl="0" eaLnBrk="0" fontAlgn="base" hangingPunct="0">
        <a:spcBef>
          <a:spcPct val="15000"/>
        </a:spcBef>
        <a:spcAft>
          <a:spcPct val="0"/>
        </a:spcAft>
        <a:buClr>
          <a:schemeClr val="tx2"/>
        </a:buClr>
        <a:buSzPct val="12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806054" indent="-141685" algn="l" rtl="0" eaLnBrk="0" fontAlgn="base" hangingPunct="0">
        <a:spcBef>
          <a:spcPct val="15000"/>
        </a:spcBef>
        <a:spcAft>
          <a:spcPct val="0"/>
        </a:spcAft>
        <a:buClr>
          <a:schemeClr val="bg2"/>
        </a:buClr>
        <a:buSzPct val="145000"/>
        <a:buChar char="•"/>
        <a:defRPr sz="1200">
          <a:solidFill>
            <a:schemeClr val="tx1"/>
          </a:solidFill>
          <a:latin typeface="+mn-lt"/>
        </a:defRPr>
      </a:lvl3pPr>
      <a:lvl4pPr marL="1072754" indent="-12382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50">
          <a:solidFill>
            <a:schemeClr val="tx1"/>
          </a:solidFill>
          <a:latin typeface="+mn-lt"/>
        </a:defRPr>
      </a:lvl4pPr>
      <a:lvl5pPr marL="1364456" indent="-12263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Times"/>
        <a:buChar char="•"/>
        <a:defRPr sz="975">
          <a:solidFill>
            <a:schemeClr val="tx1"/>
          </a:solidFill>
          <a:latin typeface="+mn-lt"/>
        </a:defRPr>
      </a:lvl5pPr>
      <a:lvl6pPr marL="17073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6pPr>
      <a:lvl7pPr marL="20502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7pPr>
      <a:lvl8pPr marL="23931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8pPr>
      <a:lvl9pPr marL="27360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17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17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3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1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17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17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.freepik.com/free-photo/abstract-techno-background-with-connecting-lines_1048-5570.jpg">
            <a:extLst>
              <a:ext uri="{FF2B5EF4-FFF2-40B4-BE49-F238E27FC236}">
                <a16:creationId xmlns:a16="http://schemas.microsoft.com/office/drawing/2014/main" id="{8494A92D-5FEE-6449-B324-1915FBA1C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colorTemperature colorTemp="47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7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275394" y="120153"/>
            <a:ext cx="8573557" cy="4905102"/>
          </a:xfrm>
          <a:prstGeom prst="roundRect">
            <a:avLst>
              <a:gd name="adj" fmla="val 2994"/>
            </a:avLst>
          </a:prstGeom>
          <a:noFill/>
          <a:ln w="25400">
            <a:gradFill>
              <a:gsLst>
                <a:gs pos="0">
                  <a:srgbClr val="002060">
                    <a:alpha val="50000"/>
                  </a:srgbClr>
                </a:gs>
                <a:gs pos="50000">
                  <a:srgbClr val="12FCF6">
                    <a:alpha val="33000"/>
                  </a:srgbClr>
                </a:gs>
                <a:gs pos="100000">
                  <a:srgbClr val="0070C0">
                    <a:alpha val="52000"/>
                  </a:srgb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sz="18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5049" y="1995686"/>
            <a:ext cx="8525423" cy="1338828"/>
          </a:xfrm>
          <a:prstGeom prst="rect">
            <a:avLst/>
          </a:prstGeom>
          <a:solidFill>
            <a:schemeClr val="tx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en-US" sz="4050" dirty="0">
                <a:solidFill>
                  <a:srgbClr val="55FDF9"/>
                </a:solidFill>
                <a:latin typeface="Arial"/>
              </a:rPr>
              <a:t>Object Oriented</a:t>
            </a:r>
          </a:p>
          <a:p>
            <a:pPr algn="ctr" defTabSz="914378"/>
            <a:r>
              <a:rPr lang="en-US" sz="4050" dirty="0">
                <a:solidFill>
                  <a:srgbClr val="55FDF9"/>
                </a:solidFill>
                <a:latin typeface="Arial"/>
              </a:rPr>
              <a:t>Software Engineering</a:t>
            </a:r>
            <a:endParaRPr lang="es-MX" sz="4050" dirty="0">
              <a:solidFill>
                <a:srgbClr val="4F81BD">
                  <a:lumMod val="20000"/>
                  <a:lumOff val="80000"/>
                </a:srgbClr>
              </a:solidFill>
              <a:latin typeface="Arial Narrow" panose="020B0606020202030204" pitchFamily="34" charset="0"/>
            </a:endParaRPr>
          </a:p>
        </p:txBody>
      </p:sp>
      <p:pic>
        <p:nvPicPr>
          <p:cNvPr id="28" name="Picture 2" descr="http://www.i-studentadvisor.com/nci/english/nci-english_logo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1" y="245117"/>
            <a:ext cx="1219200" cy="72957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3A9C38-8979-054D-9901-0BFB5F7B6D0C}"/>
              </a:ext>
            </a:extLst>
          </p:cNvPr>
          <p:cNvSpPr txBox="1"/>
          <p:nvPr/>
        </p:nvSpPr>
        <p:spPr>
          <a:xfrm>
            <a:off x="2570618" y="4443958"/>
            <a:ext cx="4002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sz="2300" b="0" kern="1400" spc="300" dirty="0">
                <a:solidFill>
                  <a:schemeClr val="bg1">
                    <a:alpha val="75000"/>
                  </a:schemeClr>
                </a:solidFill>
              </a:rPr>
              <a:t>Lecturer John Andrews</a:t>
            </a:r>
          </a:p>
        </p:txBody>
      </p:sp>
    </p:spTree>
    <p:extLst>
      <p:ext uri="{BB962C8B-B14F-4D97-AF65-F5344CB8AC3E}">
        <p14:creationId xmlns:p14="http://schemas.microsoft.com/office/powerpoint/2010/main" val="3354527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>
          <a:xfrm>
            <a:off x="791766" y="1059656"/>
            <a:ext cx="6694885" cy="2106216"/>
          </a:xfrm>
        </p:spPr>
        <p:txBody>
          <a:bodyPr/>
          <a:lstStyle/>
          <a:p>
            <a:pPr lvl="2" eaLnBrk="1" hangingPunct="1"/>
            <a:r>
              <a:rPr lang="en-US" altLang="en-US" sz="1800" dirty="0" err="1"/>
              <a:t>Generalisation</a:t>
            </a:r>
            <a:r>
              <a:rPr lang="en-US" altLang="en-US" sz="1800" dirty="0"/>
              <a:t> is the activity of identifying commonality among concepts / classes and defining supertype (general concept) and subtype (specialized concept) relationships</a:t>
            </a:r>
          </a:p>
          <a:p>
            <a:pPr lvl="2" eaLnBrk="1" hangingPunct="1"/>
            <a:r>
              <a:rPr lang="en-US" altLang="en-US" sz="1800" dirty="0">
                <a:solidFill>
                  <a:schemeClr val="accent2"/>
                </a:solidFill>
              </a:rPr>
              <a:t>A </a:t>
            </a:r>
            <a:r>
              <a:rPr lang="en-US" altLang="en-US" sz="1800" dirty="0" err="1">
                <a:solidFill>
                  <a:schemeClr val="accent2"/>
                </a:solidFill>
              </a:rPr>
              <a:t>generalisation</a:t>
            </a:r>
            <a:r>
              <a:rPr lang="en-US" altLang="en-US" sz="1800" dirty="0">
                <a:solidFill>
                  <a:schemeClr val="accent2"/>
                </a:solidFill>
              </a:rPr>
              <a:t> is sometimes called an “is-a” relationship </a:t>
            </a:r>
          </a:p>
          <a:p>
            <a:pPr lvl="3" eaLnBrk="1" hangingPunct="1"/>
            <a:r>
              <a:rPr lang="en-US" altLang="en-US" sz="1650" dirty="0"/>
              <a:t>e.g. a car is-a vehicle, </a:t>
            </a:r>
            <a:br>
              <a:rPr lang="en-US" altLang="en-US" sz="1650" dirty="0"/>
            </a:br>
            <a:r>
              <a:rPr lang="en-US" altLang="en-US" sz="1650" dirty="0"/>
              <a:t>a sales-manager is-an </a:t>
            </a:r>
            <a:br>
              <a:rPr lang="en-US" altLang="en-US" sz="1650" dirty="0"/>
            </a:br>
            <a:r>
              <a:rPr lang="en-US" altLang="en-US" sz="1650" dirty="0"/>
              <a:t>employee etc.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425" dirty="0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415529" y="267494"/>
            <a:ext cx="5829300" cy="342900"/>
          </a:xfrm>
        </p:spPr>
        <p:txBody>
          <a:bodyPr>
            <a:noAutofit/>
          </a:bodyPr>
          <a:lstStyle/>
          <a:p>
            <a:pPr marL="257175" indent="-257175" eaLnBrk="1" fontAlgn="auto" hangingPunct="1">
              <a:spcAft>
                <a:spcPts val="0"/>
              </a:spcAft>
              <a:defRPr/>
            </a:pPr>
            <a:r>
              <a:rPr lang="en-US" sz="3200" dirty="0" err="1"/>
              <a:t>Generalisation</a:t>
            </a:r>
            <a:endParaRPr lang="en-US" sz="3200" dirty="0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179" y="3094435"/>
            <a:ext cx="4114800" cy="204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3FEA95FA-E600-F346-9300-05BEB80998A2}"/>
              </a:ext>
            </a:extLst>
          </p:cNvPr>
          <p:cNvSpPr/>
          <p:nvPr/>
        </p:nvSpPr>
        <p:spPr>
          <a:xfrm>
            <a:off x="4119410" y="3506677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2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1331119" y="1059657"/>
            <a:ext cx="3511154" cy="351234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100"/>
              <a:t>Is object X an object Y?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100"/>
              <a:t>E.g. Class Person &amp; Class Student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Is a Student a Person?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Indicated with an Arrow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Inheritance: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Subtype inherits attributes of Supertype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E.g. Student inherits attributes of person</a:t>
            </a: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01279"/>
            <a:ext cx="5829300" cy="3429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Generalisation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166122" y="3706416"/>
          <a:ext cx="1403747" cy="11882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3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081">
                <a:tc>
                  <a:txBody>
                    <a:bodyPr/>
                    <a:lstStyle/>
                    <a:p>
                      <a:pPr algn="ctr"/>
                      <a:r>
                        <a:rPr lang="en-IE" sz="1400" b="1" dirty="0"/>
                        <a:t>Student</a:t>
                      </a:r>
                    </a:p>
                  </a:txBody>
                  <a:tcPr marL="68560" marR="68560" marT="34293" marB="3429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r>
                        <a:rPr lang="en-IE" sz="1400" dirty="0"/>
                        <a:t>Major</a:t>
                      </a:r>
                    </a:p>
                  </a:txBody>
                  <a:tcPr marL="68560" marR="68560" marT="34293" marB="3429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r>
                        <a:rPr lang="en-IE" sz="1400" dirty="0"/>
                        <a:t>Register()</a:t>
                      </a:r>
                    </a:p>
                  </a:txBody>
                  <a:tcPr marL="68560" marR="68560" marT="34293" marB="3429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434738"/>
              </p:ext>
            </p:extLst>
          </p:nvPr>
        </p:nvGraphicFramePr>
        <p:xfrm>
          <a:off x="5112544" y="1203598"/>
          <a:ext cx="1403747" cy="17955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3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167">
                <a:tc>
                  <a:txBody>
                    <a:bodyPr/>
                    <a:lstStyle/>
                    <a:p>
                      <a:pPr algn="ctr"/>
                      <a:r>
                        <a:rPr lang="en-IE" sz="1400" b="1" dirty="0"/>
                        <a:t>Person</a:t>
                      </a:r>
                    </a:p>
                  </a:txBody>
                  <a:tcPr marL="68560" marR="68560" marT="34301" marB="343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026">
                <a:tc>
                  <a:txBody>
                    <a:bodyPr/>
                    <a:lstStyle/>
                    <a:p>
                      <a:r>
                        <a:rPr lang="en-IE" sz="1400" dirty="0"/>
                        <a:t>Name</a:t>
                      </a:r>
                    </a:p>
                    <a:p>
                      <a:r>
                        <a:rPr lang="en-IE" sz="1400" dirty="0"/>
                        <a:t>Address</a:t>
                      </a:r>
                    </a:p>
                    <a:p>
                      <a:r>
                        <a:rPr lang="en-IE" sz="1400" dirty="0"/>
                        <a:t>Age</a:t>
                      </a:r>
                    </a:p>
                  </a:txBody>
                  <a:tcPr marL="68560" marR="68560" marT="34301" marB="343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026">
                <a:tc>
                  <a:txBody>
                    <a:bodyPr/>
                    <a:lstStyle/>
                    <a:p>
                      <a:r>
                        <a:rPr lang="en-IE" sz="1400" dirty="0"/>
                        <a:t>Born()</a:t>
                      </a:r>
                    </a:p>
                    <a:p>
                      <a:r>
                        <a:rPr lang="en-IE" sz="1400" dirty="0"/>
                        <a:t>Die()</a:t>
                      </a:r>
                    </a:p>
                    <a:p>
                      <a:r>
                        <a:rPr lang="en-IE" sz="1400" dirty="0"/>
                        <a:t>Move()</a:t>
                      </a:r>
                    </a:p>
                  </a:txBody>
                  <a:tcPr marL="68560" marR="68560" marT="34301" marB="343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9F0DFEA-7F34-4142-95EC-32BC82885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82" y="2508180"/>
            <a:ext cx="2339575" cy="131538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16D60BC-A88D-A441-8217-E0585C906B48}"/>
              </a:ext>
            </a:extLst>
          </p:cNvPr>
          <p:cNvGrpSpPr/>
          <p:nvPr/>
        </p:nvGrpSpPr>
        <p:grpSpPr>
          <a:xfrm>
            <a:off x="5796136" y="3003798"/>
            <a:ext cx="125585" cy="702618"/>
            <a:chOff x="5796136" y="3003798"/>
            <a:chExt cx="125585" cy="702618"/>
          </a:xfrm>
        </p:grpSpPr>
        <p:sp>
          <p:nvSpPr>
            <p:cNvPr id="7" name="Isosceles Triangle 6"/>
            <p:cNvSpPr/>
            <p:nvPr/>
          </p:nvSpPr>
          <p:spPr>
            <a:xfrm>
              <a:off x="5796136" y="3003798"/>
              <a:ext cx="125585" cy="161925"/>
            </a:xfrm>
            <a:prstGeom prst="triangle">
              <a:avLst/>
            </a:prstGeom>
            <a:ln w="25400" cmpd="sng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85800" eaLnBrk="0" hangingPunct="0">
                <a:defRPr/>
              </a:pPr>
              <a:endParaRPr lang="en-IE" sz="2700" b="0">
                <a:solidFill>
                  <a:prstClr val="black"/>
                </a:solidFill>
                <a:latin typeface="Lucida Sans Unicode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706C83-CE3D-DE4C-9A6C-4250156DB51B}"/>
                </a:ext>
              </a:extLst>
            </p:cNvPr>
            <p:cNvCxnSpPr>
              <a:cxnSpLocks/>
            </p:cNvCxnSpPr>
            <p:nvPr/>
          </p:nvCxnSpPr>
          <p:spPr>
            <a:xfrm>
              <a:off x="5858854" y="3165723"/>
              <a:ext cx="149" cy="540693"/>
            </a:xfrm>
            <a:prstGeom prst="line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0324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1656160" y="1006078"/>
            <a:ext cx="5829300" cy="2862263"/>
          </a:xfrm>
          <a:ln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IE" altLang="en-US" sz="1800" dirty="0"/>
              <a:t>Aggregation is a special case of association.</a:t>
            </a:r>
          </a:p>
          <a:p>
            <a:pPr eaLnBrk="1" hangingPunct="1"/>
            <a:r>
              <a:rPr lang="en-IE" altLang="en-US" sz="1800" dirty="0"/>
              <a:t>The Aggregate indicates that the relationship is some sort of “whole-part”.</a:t>
            </a:r>
          </a:p>
          <a:p>
            <a:pPr eaLnBrk="1" hangingPunct="1"/>
            <a:r>
              <a:rPr lang="en-IE" altLang="en-US" sz="1800" dirty="0"/>
              <a:t>The keywords used to identify aggregates are </a:t>
            </a:r>
            <a:r>
              <a:rPr lang="en-IE" altLang="en-US" sz="1800" dirty="0">
                <a:solidFill>
                  <a:srgbClr val="FF0000"/>
                </a:solidFill>
              </a:rPr>
              <a:t>“consists of”, “contains”, “is part of” </a:t>
            </a:r>
            <a:r>
              <a:rPr lang="en-IE" altLang="en-US" sz="1800" dirty="0"/>
              <a:t>etc.</a:t>
            </a:r>
          </a:p>
          <a:p>
            <a:pPr eaLnBrk="1" hangingPunct="1"/>
            <a:r>
              <a:rPr lang="en-IE" altLang="en-US" sz="1800" dirty="0"/>
              <a:t>An aggregate is visualized as a line with a </a:t>
            </a:r>
            <a:r>
              <a:rPr lang="en-IE" altLang="en-US" sz="1800" dirty="0">
                <a:solidFill>
                  <a:srgbClr val="FF0000"/>
                </a:solidFill>
              </a:rPr>
              <a:t>hollow diamond </a:t>
            </a:r>
            <a:r>
              <a:rPr lang="en-IE" altLang="en-US" sz="1800" dirty="0"/>
              <a:t>(or </a:t>
            </a:r>
            <a:r>
              <a:rPr lang="en-IE" altLang="en-US" sz="1800" i="1" dirty="0">
                <a:solidFill>
                  <a:srgbClr val="FF0000"/>
                </a:solidFill>
              </a:rPr>
              <a:t>rhomb</a:t>
            </a:r>
            <a:r>
              <a:rPr lang="en-IE" altLang="en-US" sz="1800" dirty="0"/>
              <a:t>) attached to one end of it (the </a:t>
            </a:r>
            <a:r>
              <a:rPr lang="en-IE" altLang="en-US" sz="1800" dirty="0" err="1"/>
              <a:t>wholeside</a:t>
            </a:r>
            <a:r>
              <a:rPr lang="en-IE" altLang="en-US" sz="1800" dirty="0"/>
              <a:t>).</a:t>
            </a:r>
          </a:p>
          <a:p>
            <a:pPr eaLnBrk="1" hangingPunct="1"/>
            <a:r>
              <a:rPr lang="en-IE" altLang="en-US" sz="1800" dirty="0"/>
              <a:t>For example, the navy contains many warships: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28600"/>
            <a:ext cx="5829300" cy="3429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300" dirty="0"/>
              <a:t>Aggregation</a:t>
            </a:r>
            <a:endParaRPr lang="en-US" dirty="0"/>
          </a:p>
        </p:txBody>
      </p:sp>
      <p:pic>
        <p:nvPicPr>
          <p:cNvPr id="3379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860" y="3873234"/>
            <a:ext cx="45720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C2A4C3FD-77D8-0246-949A-AA9D8D682CAE}"/>
              </a:ext>
            </a:extLst>
          </p:cNvPr>
          <p:cNvSpPr/>
          <p:nvPr/>
        </p:nvSpPr>
        <p:spPr>
          <a:xfrm flipV="1">
            <a:off x="3419872" y="4659981"/>
            <a:ext cx="432048" cy="432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836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>
          <a:xfrm>
            <a:off x="1331119" y="1059657"/>
            <a:ext cx="2970610" cy="351234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100" dirty="0"/>
              <a:t>Is one object </a:t>
            </a:r>
            <a:r>
              <a:rPr lang="en-US" altLang="en-US" sz="2100" b="1" dirty="0">
                <a:solidFill>
                  <a:schemeClr val="accent2"/>
                </a:solidFill>
              </a:rPr>
              <a:t>part of</a:t>
            </a:r>
            <a:r>
              <a:rPr lang="en-US" altLang="en-US" sz="2100" b="1" dirty="0"/>
              <a:t> </a:t>
            </a:r>
            <a:r>
              <a:rPr lang="en-US" altLang="en-US" sz="2100" dirty="0"/>
              <a:t>another whole object?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E.g. Car &amp; Engine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100" dirty="0">
                <a:solidFill>
                  <a:srgbClr val="FF0000"/>
                </a:solidFill>
              </a:rPr>
              <a:t>No inheritance implied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100" dirty="0"/>
              <a:t>Indicated with a </a:t>
            </a:r>
            <a:r>
              <a:rPr lang="en-US" altLang="en-US" sz="2100" dirty="0">
                <a:solidFill>
                  <a:srgbClr val="FF0000"/>
                </a:solidFill>
              </a:rPr>
              <a:t>diamond</a:t>
            </a:r>
            <a:r>
              <a:rPr lang="en-US" altLang="en-US" sz="2100" dirty="0"/>
              <a:t> on whole end</a:t>
            </a: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90904" y="321294"/>
            <a:ext cx="5829300" cy="3429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Whole / Part Aggregations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166122" y="3706416"/>
          <a:ext cx="1403747" cy="12870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3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5870">
                <a:tc>
                  <a:txBody>
                    <a:bodyPr/>
                    <a:lstStyle/>
                    <a:p>
                      <a:pPr algn="ctr"/>
                      <a:r>
                        <a:rPr lang="en-IE" sz="1400" b="1" dirty="0" err="1"/>
                        <a:t>OrderDetail</a:t>
                      </a:r>
                      <a:endParaRPr lang="en-IE" sz="1400" b="1" dirty="0"/>
                    </a:p>
                  </a:txBody>
                  <a:tcPr marL="68560" marR="68560" marT="34275" marB="342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30">
                <a:tc>
                  <a:txBody>
                    <a:bodyPr/>
                    <a:lstStyle/>
                    <a:p>
                      <a:r>
                        <a:rPr lang="en-IE" sz="1400" dirty="0"/>
                        <a:t>quantity</a:t>
                      </a:r>
                    </a:p>
                    <a:p>
                      <a:r>
                        <a:rPr lang="en-IE" sz="1400" dirty="0" err="1"/>
                        <a:t>taxStatus</a:t>
                      </a:r>
                      <a:endParaRPr lang="en-IE" sz="1400" dirty="0"/>
                    </a:p>
                  </a:txBody>
                  <a:tcPr marL="68560" marR="68560" marT="34275" marB="342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870">
                <a:tc>
                  <a:txBody>
                    <a:bodyPr/>
                    <a:lstStyle/>
                    <a:p>
                      <a:r>
                        <a:rPr lang="en-IE" sz="1400" dirty="0" err="1"/>
                        <a:t>CalcSubtotal</a:t>
                      </a:r>
                      <a:r>
                        <a:rPr lang="en-IE" sz="1400" dirty="0"/>
                        <a:t>()</a:t>
                      </a:r>
                    </a:p>
                  </a:txBody>
                  <a:tcPr marL="68560" marR="68560" marT="34275" marB="342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65352"/>
              </p:ext>
            </p:extLst>
          </p:nvPr>
        </p:nvGraphicFramePr>
        <p:xfrm>
          <a:off x="5112544" y="1178347"/>
          <a:ext cx="1403747" cy="1582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3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125">
                <a:tc>
                  <a:txBody>
                    <a:bodyPr/>
                    <a:lstStyle/>
                    <a:p>
                      <a:pPr algn="ctr"/>
                      <a:r>
                        <a:rPr lang="en-IE" sz="1400" b="1" dirty="0"/>
                        <a:t>Order</a:t>
                      </a:r>
                    </a:p>
                  </a:txBody>
                  <a:tcPr marL="68560" marR="68560" marT="34298" marB="342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166">
                <a:tc>
                  <a:txBody>
                    <a:bodyPr/>
                    <a:lstStyle/>
                    <a:p>
                      <a:r>
                        <a:rPr lang="en-IE" sz="1400" dirty="0"/>
                        <a:t>date</a:t>
                      </a:r>
                    </a:p>
                    <a:p>
                      <a:r>
                        <a:rPr lang="en-IE" sz="1400" dirty="0"/>
                        <a:t>status</a:t>
                      </a:r>
                    </a:p>
                  </a:txBody>
                  <a:tcPr marL="68560" marR="68560" marT="34298" marB="3429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951">
                <a:tc>
                  <a:txBody>
                    <a:bodyPr/>
                    <a:lstStyle/>
                    <a:p>
                      <a:r>
                        <a:rPr lang="en-IE" sz="1400" dirty="0" err="1"/>
                        <a:t>CalcTax</a:t>
                      </a:r>
                      <a:r>
                        <a:rPr lang="en-IE" sz="1400" dirty="0"/>
                        <a:t>()</a:t>
                      </a:r>
                    </a:p>
                    <a:p>
                      <a:r>
                        <a:rPr lang="en-IE" sz="1400" dirty="0" err="1"/>
                        <a:t>CalcTotal</a:t>
                      </a:r>
                      <a:r>
                        <a:rPr lang="en-IE" sz="1400" dirty="0"/>
                        <a:t>()</a:t>
                      </a:r>
                    </a:p>
                    <a:p>
                      <a:r>
                        <a:rPr lang="en-IE" sz="1400" dirty="0" err="1"/>
                        <a:t>CalcWeight</a:t>
                      </a:r>
                      <a:r>
                        <a:rPr lang="en-IE" sz="1400" dirty="0"/>
                        <a:t>()</a:t>
                      </a:r>
                    </a:p>
                  </a:txBody>
                  <a:tcPr marL="68560" marR="68560" marT="34298" marB="3429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rot="5400000" flipH="1" flipV="1">
            <a:off x="5300068" y="3246240"/>
            <a:ext cx="919163" cy="119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93" name="TextBox 10"/>
          <p:cNvSpPr txBox="1">
            <a:spLocks noChangeArrowheads="1"/>
          </p:cNvSpPr>
          <p:nvPr/>
        </p:nvSpPr>
        <p:spPr bwMode="auto">
          <a:xfrm>
            <a:off x="5813822" y="2733676"/>
            <a:ext cx="47320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eaLnBrk="0" hangingPunct="0"/>
            <a:r>
              <a:rPr lang="en-IE" altLang="en-US" sz="1500" b="0">
                <a:solidFill>
                  <a:prstClr val="black"/>
                </a:solidFill>
                <a:cs typeface="+mn-cs"/>
              </a:rPr>
              <a:t>1</a:t>
            </a:r>
          </a:p>
          <a:p>
            <a:pPr defTabSz="685800" eaLnBrk="0" hangingPunct="0"/>
            <a:endParaRPr lang="en-IE" altLang="en-US" sz="1500" b="0">
              <a:solidFill>
                <a:prstClr val="black"/>
              </a:solidFill>
              <a:cs typeface="+mn-cs"/>
            </a:endParaRPr>
          </a:p>
          <a:p>
            <a:pPr defTabSz="685800" eaLnBrk="0" hangingPunct="0"/>
            <a:endParaRPr lang="en-IE" altLang="en-US" sz="1500" b="0">
              <a:solidFill>
                <a:prstClr val="black"/>
              </a:solidFill>
              <a:cs typeface="+mn-cs"/>
            </a:endParaRPr>
          </a:p>
          <a:p>
            <a:pPr defTabSz="685800" eaLnBrk="0" hangingPunct="0"/>
            <a:r>
              <a:rPr lang="en-IE" altLang="en-US" sz="1500" b="0">
                <a:solidFill>
                  <a:prstClr val="black"/>
                </a:solidFill>
                <a:cs typeface="+mn-cs"/>
              </a:rPr>
              <a:t>1..*</a:t>
            </a:r>
          </a:p>
        </p:txBody>
      </p:sp>
      <p:sp>
        <p:nvSpPr>
          <p:cNvPr id="12" name="Flowchart: Decision 11"/>
          <p:cNvSpPr/>
          <p:nvPr/>
        </p:nvSpPr>
        <p:spPr>
          <a:xfrm>
            <a:off x="5678315" y="2787253"/>
            <a:ext cx="161477" cy="270272"/>
          </a:xfrm>
          <a:prstGeom prst="flowChartDecision">
            <a:avLst/>
          </a:prstGeom>
          <a:solidFill>
            <a:schemeClr val="bg1"/>
          </a:solidFill>
          <a:ln w="2857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0" hangingPunct="0">
              <a:defRPr/>
            </a:pPr>
            <a:endParaRPr lang="en-IE" sz="2700" b="0">
              <a:solidFill>
                <a:prstClr val="white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716943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altLang="en-US" b="1" dirty="0"/>
              <a:t>Composition</a:t>
            </a:r>
            <a:r>
              <a:rPr lang="en-IE" altLang="en-US" dirty="0"/>
              <a:t> is a special, stronger, kind of aggregation.</a:t>
            </a:r>
          </a:p>
          <a:p>
            <a:r>
              <a:rPr lang="en-IE" altLang="en-US" dirty="0"/>
              <a:t>It can be regarded, just like the aggregation, as a relationship between a whole and a part of that whole (whole/part association).</a:t>
            </a:r>
          </a:p>
          <a:p>
            <a:r>
              <a:rPr lang="en-IE" altLang="en-US" dirty="0"/>
              <a:t>There is, however, an even </a:t>
            </a:r>
            <a:r>
              <a:rPr lang="en-IE" altLang="en-US" dirty="0">
                <a:solidFill>
                  <a:srgbClr val="FF0000"/>
                </a:solidFill>
              </a:rPr>
              <a:t>stronger</a:t>
            </a:r>
            <a:r>
              <a:rPr lang="en-IE" altLang="en-US" dirty="0"/>
              <a:t> link between the whole and the part. </a:t>
            </a:r>
          </a:p>
          <a:p>
            <a:r>
              <a:rPr lang="en-IE" altLang="en-US" dirty="0"/>
              <a:t>In a composition, the part "lives" or "dies" with the whole, i.e. it </a:t>
            </a:r>
            <a:r>
              <a:rPr lang="en-IE" altLang="en-US" dirty="0">
                <a:solidFill>
                  <a:srgbClr val="FF0000"/>
                </a:solidFill>
              </a:rPr>
              <a:t>only exists </a:t>
            </a:r>
            <a:r>
              <a:rPr lang="en-IE" altLang="en-US" dirty="0"/>
              <a:t>together with the aggregate or the composition.</a:t>
            </a:r>
          </a:p>
          <a:p>
            <a:r>
              <a:rPr lang="en-IE" altLang="en-US" dirty="0"/>
              <a:t>Hence, it is part of only one composition.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Composition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595276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Content Placeholder 1"/>
          <p:cNvSpPr>
            <a:spLocks noGrp="1"/>
          </p:cNvSpPr>
          <p:nvPr>
            <p:ph idx="1"/>
          </p:nvPr>
        </p:nvSpPr>
        <p:spPr>
          <a:xfrm>
            <a:off x="1485900" y="1110853"/>
            <a:ext cx="6172200" cy="2108597"/>
          </a:xfrm>
        </p:spPr>
        <p:txBody>
          <a:bodyPr/>
          <a:lstStyle/>
          <a:p>
            <a:r>
              <a:rPr lang="en-IE" altLang="en-US" b="1" dirty="0"/>
              <a:t>Notation</a:t>
            </a:r>
            <a:r>
              <a:rPr lang="en-IE" altLang="en-US" dirty="0"/>
              <a:t>. The composition is represented as a small </a:t>
            </a:r>
            <a:r>
              <a:rPr lang="en-IE" altLang="en-US" b="1" dirty="0">
                <a:solidFill>
                  <a:srgbClr val="FF0000"/>
                </a:solidFill>
              </a:rPr>
              <a:t>filled</a:t>
            </a:r>
            <a:r>
              <a:rPr lang="en-IE" altLang="en-US" dirty="0"/>
              <a:t> rhomb attached to the aggregate. </a:t>
            </a:r>
          </a:p>
          <a:p>
            <a:r>
              <a:rPr lang="en-IE" altLang="en-US" dirty="0"/>
              <a:t>The part instance cannot have relationships with other aggregates, because it belongs </a:t>
            </a:r>
            <a:r>
              <a:rPr lang="en-IE" altLang="en-US" dirty="0">
                <a:solidFill>
                  <a:srgbClr val="FF0000"/>
                </a:solidFill>
              </a:rPr>
              <a:t>exclusively</a:t>
            </a:r>
            <a:r>
              <a:rPr lang="en-IE" altLang="en-US" dirty="0"/>
              <a:t> to only one composition.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Composition</a:t>
            </a:r>
            <a:endParaRPr lang="en-IE" sz="3200" dirty="0"/>
          </a:p>
        </p:txBody>
      </p:sp>
      <p:pic>
        <p:nvPicPr>
          <p:cNvPr id="3076" name="Picture 4" descr="Image result for uml composition examples">
            <a:extLst>
              <a:ext uri="{FF2B5EF4-FFF2-40B4-BE49-F238E27FC236}">
                <a16:creationId xmlns:a16="http://schemas.microsoft.com/office/drawing/2014/main" id="{9D0E2AFF-7768-A94F-A9AD-C184CECF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773" y="3219450"/>
            <a:ext cx="4447794" cy="11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790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Composition</a:t>
            </a:r>
            <a:endParaRPr lang="en-IE" sz="32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A1179AB-95A0-A847-B73B-E6875998B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/>
          <a:stretch/>
        </p:blipFill>
        <p:spPr>
          <a:xfrm>
            <a:off x="1093944" y="771550"/>
            <a:ext cx="7236296" cy="41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65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Composition</a:t>
            </a:r>
            <a:endParaRPr lang="en-IE" sz="3200" dirty="0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96338D4-ABEE-9946-A246-B70D61D1E5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"/>
          <a:stretch/>
        </p:blipFill>
        <p:spPr>
          <a:xfrm>
            <a:off x="1028800" y="771550"/>
            <a:ext cx="7308304" cy="41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4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Composition</a:t>
            </a:r>
            <a:endParaRPr lang="en-IE" sz="32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205AC8C-E44C-4947-98FD-EFA7A720F0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3601" r="10637"/>
          <a:stretch/>
        </p:blipFill>
        <p:spPr>
          <a:xfrm>
            <a:off x="1043608" y="843558"/>
            <a:ext cx="6578388" cy="383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4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Content Placeholder 1"/>
          <p:cNvSpPr>
            <a:spLocks noGrp="1"/>
          </p:cNvSpPr>
          <p:nvPr>
            <p:ph idx="1"/>
          </p:nvPr>
        </p:nvSpPr>
        <p:spPr>
          <a:xfrm>
            <a:off x="1277542" y="1110853"/>
            <a:ext cx="6535340" cy="3394472"/>
          </a:xfrm>
        </p:spPr>
        <p:txBody>
          <a:bodyPr/>
          <a:lstStyle/>
          <a:p>
            <a:r>
              <a:rPr lang="en-US" altLang="en-US" sz="1800"/>
              <a:t>A class can be attached to an association, in which case it is called an association class.</a:t>
            </a:r>
          </a:p>
          <a:p>
            <a:endParaRPr lang="en-US" altLang="en-US" sz="1800"/>
          </a:p>
          <a:p>
            <a:endParaRPr lang="en-US" altLang="en-US" sz="1800"/>
          </a:p>
          <a:p>
            <a:endParaRPr lang="en-US" altLang="en-US" sz="1800"/>
          </a:p>
          <a:p>
            <a:endParaRPr lang="en-US" altLang="en-US" sz="1800"/>
          </a:p>
          <a:p>
            <a:endParaRPr lang="en-US" altLang="en-US" sz="2100"/>
          </a:p>
          <a:p>
            <a:r>
              <a:rPr lang="en-US" altLang="en-US" sz="1800"/>
              <a:t>In the example above we need to keep information about the period of time that each employee works for each company.</a:t>
            </a:r>
          </a:p>
          <a:p>
            <a:pPr lvl="1"/>
            <a:r>
              <a:rPr lang="en-US" altLang="en-US" sz="1500"/>
              <a:t>We do this by adding the employment class to the association.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>
              <a:defRPr/>
            </a:pPr>
            <a:r>
              <a:rPr lang="en-US" sz="3300" kern="1200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Association Class</a:t>
            </a:r>
            <a:endParaRPr lang="en-IE" sz="3300" kern="1200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608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2" y="1600200"/>
            <a:ext cx="4616054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776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05B9E"/>
              </a:gs>
              <a:gs pos="100000">
                <a:srgbClr val="00345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pic>
        <p:nvPicPr>
          <p:cNvPr id="5" name="Picture 2" descr="http://www.i-studentadvisor.com/nci/english/nci-english_logo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801" y="180522"/>
            <a:ext cx="1338942" cy="80122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46400" y="2070596"/>
            <a:ext cx="8851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6400" dirty="0">
                <a:ln>
                  <a:solidFill>
                    <a:srgbClr val="33CCFF"/>
                  </a:solidFill>
                </a:ln>
                <a:solidFill>
                  <a:srgbClr val="00FFFF"/>
                </a:solidFill>
                <a:latin typeface="Arial Black" panose="020B0A04020102020204" pitchFamily="34" charset="0"/>
              </a:rPr>
              <a:t>Class diagrams</a:t>
            </a:r>
            <a:endParaRPr lang="en-US" sz="6400" b="1" dirty="0">
              <a:ln>
                <a:solidFill>
                  <a:srgbClr val="33CCFF"/>
                </a:solidFill>
              </a:ln>
              <a:solidFill>
                <a:srgbClr val="00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843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300" dirty="0"/>
              <a:t>Association Class</a:t>
            </a:r>
            <a:endParaRPr lang="en-IE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DB0A089-2E51-7F44-A0BE-61363F779BD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110854"/>
            <a:ext cx="6292702" cy="372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07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300" dirty="0"/>
              <a:t>Association Class</a:t>
            </a:r>
            <a:endParaRPr lang="en-IE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F90C61B-ADFC-AA49-AE01-5FAB2737689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131590"/>
            <a:ext cx="6148686" cy="359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2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300" dirty="0"/>
              <a:t>Association Class</a:t>
            </a:r>
            <a:endParaRPr lang="en-IE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6E0853-72BE-9541-915A-25DC85F6E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24" y="1275606"/>
            <a:ext cx="7956376" cy="321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23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3658" y="249492"/>
            <a:ext cx="6172200" cy="857250"/>
          </a:xfrm>
        </p:spPr>
        <p:txBody>
          <a:bodyPr/>
          <a:lstStyle/>
          <a:p>
            <a:pPr lvl="1">
              <a:defRPr/>
            </a:pPr>
            <a:r>
              <a:rPr lang="en-US" sz="3000" kern="1200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Roles in an Association</a:t>
            </a:r>
            <a:endParaRPr lang="en-IE" sz="3000" kern="1200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624E7206-9AD5-A445-A3F1-A29F2B1AA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0"/>
          <a:stretch/>
        </p:blipFill>
        <p:spPr>
          <a:xfrm>
            <a:off x="899592" y="1144842"/>
            <a:ext cx="7768750" cy="337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04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Content Placeholder 1"/>
          <p:cNvSpPr>
            <a:spLocks noGrp="1"/>
          </p:cNvSpPr>
          <p:nvPr>
            <p:ph idx="1"/>
          </p:nvPr>
        </p:nvSpPr>
        <p:spPr>
          <a:xfrm>
            <a:off x="1485900" y="1110854"/>
            <a:ext cx="6172200" cy="2216944"/>
          </a:xfrm>
        </p:spPr>
        <p:txBody>
          <a:bodyPr/>
          <a:lstStyle/>
          <a:p>
            <a:r>
              <a:rPr lang="en-US" altLang="en-US" sz="1800"/>
              <a:t>An association can have roles connected to each class involved in the association</a:t>
            </a:r>
          </a:p>
          <a:p>
            <a:r>
              <a:rPr lang="en-US" altLang="en-US" sz="1800"/>
              <a:t>The role name indicates the role played by the class in terms of the association.</a:t>
            </a:r>
          </a:p>
          <a:p>
            <a:r>
              <a:rPr lang="en-US" altLang="en-US" sz="1800"/>
              <a:t>Roles are a useful technique for specifying the context of a class with respect to the association.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3658" y="249492"/>
            <a:ext cx="6172200" cy="857250"/>
          </a:xfrm>
        </p:spPr>
        <p:txBody>
          <a:bodyPr/>
          <a:lstStyle/>
          <a:p>
            <a:pPr lvl="1">
              <a:defRPr/>
            </a:pPr>
            <a:r>
              <a:rPr lang="en-US" sz="3000" kern="1200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Roles in an Association</a:t>
            </a:r>
            <a:endParaRPr lang="en-IE" sz="3000" kern="1200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198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3086100"/>
            <a:ext cx="52578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54136DFD-1038-C246-B2E8-9A3C98795224}"/>
              </a:ext>
            </a:extLst>
          </p:cNvPr>
          <p:cNvSpPr/>
          <p:nvPr/>
        </p:nvSpPr>
        <p:spPr>
          <a:xfrm rot="2398738">
            <a:off x="4593916" y="3271241"/>
            <a:ext cx="72008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843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192" y="20538"/>
            <a:ext cx="9156192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7304" y="1988135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IE" sz="6000" b="0" i="1" u="none" strike="noStrike" kern="1200" cap="none" spc="0" normalizeH="0" baseline="0" noProof="0" dirty="0">
                <a:ln>
                  <a:noFill/>
                </a:ln>
                <a:solidFill>
                  <a:srgbClr val="12FCF6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kumimoji="0" lang="en-US" sz="4800" b="0" i="1" u="none" strike="noStrike" kern="1200" cap="none" spc="0" normalizeH="0" baseline="0" noProof="0" dirty="0">
              <a:ln>
                <a:noFill/>
              </a:ln>
              <a:solidFill>
                <a:srgbClr val="12FCF6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646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059657"/>
            <a:ext cx="7533456" cy="1835944"/>
          </a:xfrm>
        </p:spPr>
        <p:txBody>
          <a:bodyPr/>
          <a:lstStyle/>
          <a:p>
            <a:r>
              <a:rPr lang="en-IE" altLang="en-US" sz="1700" dirty="0"/>
              <a:t>The constrained association is a special kind of association. It is employed for associations which are only </a:t>
            </a:r>
            <a:r>
              <a:rPr lang="en-IE" altLang="en-US" sz="1700" u="sng" dirty="0"/>
              <a:t>used under specific conditions.</a:t>
            </a:r>
          </a:p>
          <a:p>
            <a:r>
              <a:rPr lang="en-US" altLang="en-US" sz="1700" dirty="0"/>
              <a:t>Much of what we are doing in drawing a class diagram is indicating constraints.</a:t>
            </a:r>
          </a:p>
          <a:p>
            <a:r>
              <a:rPr lang="en-US" altLang="en-US" sz="1700" dirty="0"/>
              <a:t>The basic constructs of association, attribute, and generalization do much to specify important constraints, but they cannot indicate every constraint.</a:t>
            </a:r>
          </a:p>
          <a:p>
            <a:r>
              <a:rPr lang="en-US" altLang="en-US" sz="1700" dirty="0"/>
              <a:t>The UML defines no strict syntax for describing constraints other than putting them inside braces.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700" dirty="0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97298"/>
            <a:ext cx="5829300" cy="342900"/>
          </a:xfrm>
        </p:spPr>
        <p:txBody>
          <a:bodyPr>
            <a:normAutofit fontScale="90000"/>
          </a:bodyPr>
          <a:lstStyle/>
          <a:p>
            <a:pPr marL="257175" indent="-257175" eaLnBrk="1" fontAlgn="auto" hangingPunct="1">
              <a:spcAft>
                <a:spcPts val="0"/>
              </a:spcAft>
              <a:defRPr/>
            </a:pPr>
            <a:r>
              <a:rPr lang="en-US" sz="3300" dirty="0"/>
              <a:t>Constraints</a:t>
            </a:r>
          </a:p>
        </p:txBody>
      </p:sp>
      <p:pic>
        <p:nvPicPr>
          <p:cNvPr id="3994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919" y="3489722"/>
            <a:ext cx="5984081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ABFDE89B-532C-D845-973F-C6A10D7F1150}"/>
              </a:ext>
            </a:extLst>
          </p:cNvPr>
          <p:cNvSpPr/>
          <p:nvPr/>
        </p:nvSpPr>
        <p:spPr>
          <a:xfrm flipV="1">
            <a:off x="4792935" y="4528641"/>
            <a:ext cx="432048" cy="5041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388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/>
              <a:t>Packages</a:t>
            </a:r>
            <a:endParaRPr lang="en-IE" dirty="0"/>
          </a:p>
        </p:txBody>
      </p:sp>
      <p:pic>
        <p:nvPicPr>
          <p:cNvPr id="5325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059656"/>
            <a:ext cx="5772150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extBox 4"/>
          <p:cNvSpPr txBox="1">
            <a:spLocks noChangeArrowheads="1"/>
          </p:cNvSpPr>
          <p:nvPr/>
        </p:nvSpPr>
        <p:spPr bwMode="auto">
          <a:xfrm>
            <a:off x="154781" y="2839374"/>
            <a:ext cx="237648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eaLnBrk="0" hangingPunct="0"/>
            <a:r>
              <a:rPr lang="en-IE" altLang="en-US" sz="2100" dirty="0">
                <a:solidFill>
                  <a:prstClr val="black"/>
                </a:solidFill>
                <a:cs typeface="+mn-cs"/>
              </a:rPr>
              <a:t>Packages are vital in defining the system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81082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523" name="Rectangle 77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IE"/>
              <a:t>Visibility of attributes &amp; operations</a:t>
            </a:r>
          </a:p>
        </p:txBody>
      </p:sp>
      <p:sp>
        <p:nvSpPr>
          <p:cNvPr id="64515" name="Content Placeholder 4"/>
          <p:cNvSpPr>
            <a:spLocks noGrp="1"/>
          </p:cNvSpPr>
          <p:nvPr>
            <p:ph idx="1"/>
          </p:nvPr>
        </p:nvSpPr>
        <p:spPr>
          <a:xfrm>
            <a:off x="628650" y="1510218"/>
            <a:ext cx="4231382" cy="3149764"/>
          </a:xfrm>
        </p:spPr>
        <p:txBody>
          <a:bodyPr>
            <a:normAutofit/>
          </a:bodyPr>
          <a:lstStyle/>
          <a:p>
            <a:r>
              <a:rPr lang="en-IE" altLang="en-US" sz="1600" dirty="0"/>
              <a:t>Attributes and operations of a class can be defined in a way that they have different access rights for operations of other classes.</a:t>
            </a:r>
          </a:p>
          <a:p>
            <a:r>
              <a:rPr lang="en-IE" altLang="en-US" sz="1600" dirty="0"/>
              <a:t>This definition of access rights is also called visibility of attributes and operations.</a:t>
            </a:r>
          </a:p>
          <a:p>
            <a:r>
              <a:rPr lang="en-IE" altLang="en-US" sz="1600" dirty="0"/>
              <a:t>Visibility relates to the level of information hiding to be enforced for the attribute.</a:t>
            </a:r>
          </a:p>
          <a:p>
            <a:endParaRPr lang="en-IE" altLang="en-US" sz="1500" dirty="0"/>
          </a:p>
          <a:p>
            <a:endParaRPr lang="en-IE" altLang="en-US" sz="15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D6CA364-D42F-4AD6-BEAE-3E5E71EC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2653" y="2369516"/>
            <a:ext cx="2081463" cy="147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90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9113361"/>
              </p:ext>
            </p:extLst>
          </p:nvPr>
        </p:nvGraphicFramePr>
        <p:xfrm>
          <a:off x="971600" y="1110853"/>
          <a:ext cx="6172200" cy="3675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E" dirty="0"/>
              <a:t>Attributes and Visibility</a:t>
            </a:r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728" y="1300162"/>
            <a:ext cx="1794272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087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100" dirty="0"/>
              <a:t>An association is a relationship between classes that indicates some meaningful and interesting connection.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300" dirty="0"/>
              <a:t>Associations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1860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1"/>
          <p:cNvSpPr>
            <a:spLocks noGrp="1"/>
          </p:cNvSpPr>
          <p:nvPr>
            <p:ph idx="1"/>
          </p:nvPr>
        </p:nvSpPr>
        <p:spPr>
          <a:xfrm>
            <a:off x="1277541" y="1110853"/>
            <a:ext cx="6723459" cy="3394472"/>
          </a:xfrm>
        </p:spPr>
        <p:txBody>
          <a:bodyPr/>
          <a:lstStyle/>
          <a:p>
            <a:r>
              <a:rPr lang="en-US" altLang="en-US" sz="1800" dirty="0"/>
              <a:t>Start compiling associations by using the following list </a:t>
            </a:r>
            <a:r>
              <a:rPr lang="en-US" altLang="en-US" sz="1500" i="1" dirty="0"/>
              <a:t>(examples are drawn from the airline reservation domain)</a:t>
            </a:r>
            <a:r>
              <a:rPr lang="en-US" altLang="en-US" sz="1800" dirty="0"/>
              <a:t>:</a:t>
            </a:r>
            <a:endParaRPr lang="en-US" altLang="en-US" sz="1500" dirty="0"/>
          </a:p>
          <a:p>
            <a:pPr lvl="2"/>
            <a:r>
              <a:rPr lang="en-US" altLang="en-US" sz="1500" b="1" dirty="0"/>
              <a:t>A is a physical part of B</a:t>
            </a:r>
            <a:r>
              <a:rPr lang="en-US" altLang="en-US" sz="1500" dirty="0"/>
              <a:t> e.g. Wing - </a:t>
            </a:r>
            <a:r>
              <a:rPr lang="en-US" altLang="en-US" sz="1500" dirty="0" err="1"/>
              <a:t>Aeroplane</a:t>
            </a:r>
            <a:endParaRPr lang="en-US" altLang="en-US" sz="1500" dirty="0"/>
          </a:p>
          <a:p>
            <a:pPr lvl="2"/>
            <a:r>
              <a:rPr lang="en-US" altLang="en-US" sz="1500" b="1" dirty="0"/>
              <a:t>A is a logical part of B</a:t>
            </a:r>
            <a:r>
              <a:rPr lang="en-US" altLang="en-US" sz="1500" dirty="0"/>
              <a:t> e.g. </a:t>
            </a:r>
            <a:r>
              <a:rPr lang="en-US" altLang="en-US" sz="1500" dirty="0" err="1"/>
              <a:t>FlightLeg</a:t>
            </a:r>
            <a:r>
              <a:rPr lang="en-US" altLang="en-US" sz="1500" dirty="0"/>
              <a:t> - </a:t>
            </a:r>
            <a:r>
              <a:rPr lang="en-US" altLang="en-US" sz="1500" dirty="0" err="1"/>
              <a:t>FlightRoute</a:t>
            </a:r>
            <a:endParaRPr lang="en-US" altLang="en-US" sz="1500" dirty="0"/>
          </a:p>
          <a:p>
            <a:pPr lvl="2"/>
            <a:r>
              <a:rPr lang="en-US" altLang="en-US" sz="1500" b="1" dirty="0"/>
              <a:t>A is physically contained in/on B</a:t>
            </a:r>
            <a:r>
              <a:rPr lang="en-US" altLang="en-US" sz="1500" dirty="0"/>
              <a:t> e.g. Passenger- </a:t>
            </a:r>
            <a:r>
              <a:rPr lang="en-US" altLang="en-US" sz="1500" dirty="0" err="1"/>
              <a:t>Aeroplane</a:t>
            </a:r>
            <a:endParaRPr lang="en-US" altLang="en-US" sz="1500" dirty="0"/>
          </a:p>
          <a:p>
            <a:pPr lvl="2"/>
            <a:r>
              <a:rPr lang="en-US" altLang="en-US" sz="1500" b="1" dirty="0"/>
              <a:t>A is logically contained in B</a:t>
            </a:r>
            <a:r>
              <a:rPr lang="en-US" altLang="en-US" sz="1500" dirty="0"/>
              <a:t> </a:t>
            </a:r>
            <a:r>
              <a:rPr lang="en-US" altLang="en-US" sz="1500" dirty="0" err="1"/>
              <a:t>e.g</a:t>
            </a:r>
            <a:r>
              <a:rPr lang="en-US" altLang="en-US" sz="1500" dirty="0"/>
              <a:t>: Flight - </a:t>
            </a:r>
            <a:r>
              <a:rPr lang="en-US" altLang="en-US" sz="1500" dirty="0" err="1"/>
              <a:t>FlightSchedule</a:t>
            </a:r>
            <a:endParaRPr lang="en-US" altLang="en-US" sz="1500" b="1" dirty="0"/>
          </a:p>
          <a:p>
            <a:pPr lvl="2"/>
            <a:r>
              <a:rPr lang="en-US" altLang="en-US" sz="1500" b="1" dirty="0"/>
              <a:t>A is a description of B</a:t>
            </a:r>
            <a:r>
              <a:rPr lang="en-US" altLang="en-US" sz="1500" dirty="0"/>
              <a:t> </a:t>
            </a:r>
            <a:r>
              <a:rPr lang="en-US" altLang="en-US" sz="1500" dirty="0" err="1"/>
              <a:t>e.g</a:t>
            </a:r>
            <a:r>
              <a:rPr lang="en-US" altLang="en-US" sz="1500" dirty="0"/>
              <a:t>: </a:t>
            </a:r>
            <a:r>
              <a:rPr lang="en-US" altLang="en-US" sz="1500" i="1" dirty="0"/>
              <a:t>Flight</a:t>
            </a:r>
            <a:r>
              <a:rPr lang="en-US" altLang="en-US" sz="1500" dirty="0"/>
              <a:t> - </a:t>
            </a:r>
            <a:r>
              <a:rPr lang="en-US" altLang="en-US" sz="1500" dirty="0" err="1"/>
              <a:t>FlightDescription</a:t>
            </a:r>
            <a:endParaRPr lang="en-US" altLang="en-US" sz="1500" dirty="0"/>
          </a:p>
          <a:p>
            <a:pPr lvl="2"/>
            <a:r>
              <a:rPr lang="en-US" altLang="en-US" sz="1500" b="1" dirty="0"/>
              <a:t>A is a member of B</a:t>
            </a:r>
            <a:r>
              <a:rPr lang="en-US" altLang="en-US" sz="1500" dirty="0"/>
              <a:t> </a:t>
            </a:r>
            <a:r>
              <a:rPr lang="en-US" altLang="en-US" sz="1500" dirty="0" err="1"/>
              <a:t>e.g</a:t>
            </a:r>
            <a:r>
              <a:rPr lang="en-US" altLang="en-US" sz="1500" dirty="0"/>
              <a:t>:</a:t>
            </a:r>
            <a:r>
              <a:rPr lang="en-US" altLang="en-US" sz="1500" i="1" dirty="0"/>
              <a:t> Pilot</a:t>
            </a:r>
            <a:r>
              <a:rPr lang="en-US" altLang="en-US" sz="1500" dirty="0"/>
              <a:t> - Airline</a:t>
            </a:r>
          </a:p>
          <a:p>
            <a:pPr lvl="2"/>
            <a:r>
              <a:rPr lang="en-US" altLang="en-US" sz="1500" b="1" dirty="0"/>
              <a:t>A is an organizational sub-unit of B</a:t>
            </a:r>
            <a:r>
              <a:rPr lang="en-US" altLang="en-US" sz="1500" dirty="0"/>
              <a:t>: </a:t>
            </a:r>
            <a:r>
              <a:rPr lang="en-US" altLang="en-US" sz="1500" i="1" dirty="0"/>
              <a:t>Maintenance</a:t>
            </a:r>
            <a:r>
              <a:rPr lang="en-US" altLang="en-US" sz="1500" dirty="0"/>
              <a:t> - Airline</a:t>
            </a:r>
          </a:p>
          <a:p>
            <a:pPr lvl="2"/>
            <a:r>
              <a:rPr lang="en-US" altLang="en-US" sz="1500" b="1" dirty="0"/>
              <a:t>A uses or manages B</a:t>
            </a:r>
            <a:r>
              <a:rPr lang="en-US" altLang="en-US" sz="1500" dirty="0"/>
              <a:t> </a:t>
            </a:r>
            <a:r>
              <a:rPr lang="en-US" altLang="en-US" sz="1500" dirty="0" err="1"/>
              <a:t>e.g</a:t>
            </a:r>
            <a:r>
              <a:rPr lang="en-US" altLang="en-US" sz="1500" dirty="0"/>
              <a:t>: </a:t>
            </a:r>
            <a:r>
              <a:rPr lang="en-US" altLang="en-US" sz="1500" i="1" dirty="0"/>
              <a:t>Pilot </a:t>
            </a:r>
            <a:r>
              <a:rPr lang="en-US" altLang="en-US" sz="1500" dirty="0"/>
              <a:t>- </a:t>
            </a:r>
            <a:r>
              <a:rPr lang="en-US" altLang="en-US" sz="1500" dirty="0" err="1"/>
              <a:t>Aeroplane</a:t>
            </a:r>
            <a:endParaRPr lang="en-US" altLang="en-US" sz="1500" dirty="0"/>
          </a:p>
          <a:p>
            <a:pPr lvl="2"/>
            <a:r>
              <a:rPr lang="en-US" altLang="en-US" sz="1500" b="1" dirty="0"/>
              <a:t>A communicates with B</a:t>
            </a:r>
            <a:r>
              <a:rPr lang="en-US" altLang="en-US" sz="1500" dirty="0"/>
              <a:t> </a:t>
            </a:r>
            <a:r>
              <a:rPr lang="en-US" altLang="en-US" sz="1500" dirty="0" err="1"/>
              <a:t>e.g</a:t>
            </a:r>
            <a:r>
              <a:rPr lang="en-US" altLang="en-US" sz="1500" dirty="0"/>
              <a:t>: </a:t>
            </a:r>
            <a:r>
              <a:rPr lang="en-US" altLang="en-US" sz="1500" i="1" dirty="0" err="1"/>
              <a:t>ReservationAgent</a:t>
            </a:r>
            <a:r>
              <a:rPr lang="en-US" altLang="en-US" sz="1500" dirty="0"/>
              <a:t> - Passenger</a:t>
            </a:r>
          </a:p>
          <a:p>
            <a:pPr lvl="2"/>
            <a:r>
              <a:rPr lang="en-US" altLang="en-US" sz="1500" b="1" dirty="0"/>
              <a:t>A is related to a transaction B</a:t>
            </a:r>
            <a:r>
              <a:rPr lang="en-US" altLang="en-US" sz="1500" dirty="0"/>
              <a:t> </a:t>
            </a:r>
            <a:r>
              <a:rPr lang="en-US" altLang="en-US" sz="1500" dirty="0" err="1"/>
              <a:t>e.g</a:t>
            </a:r>
            <a:r>
              <a:rPr lang="en-US" altLang="en-US" sz="1500" dirty="0"/>
              <a:t>: Passenger - Ticket.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300" dirty="0"/>
              <a:t>Finding Associations: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94474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1118866" y="806746"/>
            <a:ext cx="6909518" cy="3781227"/>
          </a:xfrm>
        </p:spPr>
        <p:txBody>
          <a:bodyPr>
            <a:normAutofit/>
          </a:bodyPr>
          <a:lstStyle/>
          <a:p>
            <a:pPr marL="274320" indent="-192024" eaLnBrk="1" fontAlgn="auto" hangingPunct="1">
              <a:lnSpc>
                <a:spcPct val="9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sz="1800" dirty="0"/>
              <a:t>Name is optional</a:t>
            </a:r>
          </a:p>
          <a:p>
            <a:pPr eaLnBrk="1" hangingPunct="1"/>
            <a:r>
              <a:rPr lang="en-US" altLang="en-US" sz="1800" dirty="0"/>
              <a:t>The Multiplicity is established by asking 3 questions:</a:t>
            </a:r>
          </a:p>
          <a:p>
            <a:pPr lvl="1" eaLnBrk="1" hangingPunct="1"/>
            <a:r>
              <a:rPr lang="en-GB" altLang="en-US" dirty="0"/>
              <a:t>Can ONE occurrence of Class A be related to MORE THAN one occurrence of Class B?</a:t>
            </a:r>
          </a:p>
          <a:p>
            <a:pPr lvl="1" eaLnBrk="1" hangingPunct="1"/>
            <a:r>
              <a:rPr lang="en-GB" altLang="en-US" dirty="0"/>
              <a:t>Can ONE occurrence of Class </a:t>
            </a:r>
            <a:r>
              <a:rPr lang="en-GB" altLang="en-US" dirty="0">
                <a:solidFill>
                  <a:schemeClr val="hlink"/>
                </a:solidFill>
              </a:rPr>
              <a:t>B</a:t>
            </a:r>
            <a:r>
              <a:rPr lang="en-GB" altLang="en-US" dirty="0"/>
              <a:t> be related to MORE THAN one occurrence of Class </a:t>
            </a:r>
            <a:r>
              <a:rPr lang="en-GB" altLang="en-US" dirty="0">
                <a:solidFill>
                  <a:schemeClr val="hlink"/>
                </a:solidFill>
              </a:rPr>
              <a:t>A</a:t>
            </a:r>
            <a:r>
              <a:rPr lang="en-GB" altLang="en-US" dirty="0"/>
              <a:t>?</a:t>
            </a:r>
          </a:p>
          <a:p>
            <a:pPr lvl="1" eaLnBrk="1" hangingPunct="1"/>
            <a:r>
              <a:rPr lang="en-GB" altLang="en-US" sz="1800" dirty="0"/>
              <a:t>Is zero allowed?</a:t>
            </a:r>
            <a:endParaRPr lang="en-US" altLang="en-US" sz="1800" dirty="0"/>
          </a:p>
          <a:p>
            <a:pPr marL="274320" indent="-192024" eaLnBrk="1" fontAlgn="auto" hangingPunct="1">
              <a:lnSpc>
                <a:spcPct val="90000"/>
              </a:lnSpc>
              <a:spcAft>
                <a:spcPts val="0"/>
              </a:spcAft>
              <a:buFont typeface="Wingdings 3"/>
              <a:buChar char=""/>
              <a:defRPr/>
            </a:pPr>
            <a:endParaRPr lang="en-US" sz="1800" dirty="0"/>
          </a:p>
          <a:p>
            <a:pPr marL="0" lvl="1" indent="0" eaLnBrk="1" fontAlgn="auto" hangingPunct="1">
              <a:lnSpc>
                <a:spcPct val="90000"/>
              </a:lnSpc>
              <a:spcBef>
                <a:spcPts val="243"/>
              </a:spcBef>
              <a:spcAft>
                <a:spcPts val="0"/>
              </a:spcAft>
              <a:buClr>
                <a:srgbClr val="9C007F"/>
              </a:buClr>
              <a:buSzPct val="95000"/>
              <a:buNone/>
              <a:defRPr/>
            </a:pPr>
            <a:endParaRPr lang="en-US" dirty="0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212626"/>
            <a:ext cx="5829300" cy="3429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Associations &amp; Multiplicity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299667"/>
              </p:ext>
            </p:extLst>
          </p:nvPr>
        </p:nvGraphicFramePr>
        <p:xfrm>
          <a:off x="2915816" y="3075806"/>
          <a:ext cx="3113485" cy="1660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3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185"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</a:p>
                  </a:txBody>
                  <a:tcPr marL="68573" marR="68573" marT="34295" marB="34295"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No more than one</a:t>
                      </a:r>
                    </a:p>
                  </a:txBody>
                  <a:tcPr marL="68573" marR="68573" marT="34295" marB="3429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85">
                <a:tc>
                  <a:txBody>
                    <a:bodyPr/>
                    <a:lstStyle/>
                    <a:p>
                      <a:r>
                        <a:rPr lang="en-IE" sz="1400" dirty="0"/>
                        <a:t>0..1</a:t>
                      </a:r>
                    </a:p>
                  </a:txBody>
                  <a:tcPr marL="68573" marR="68573" marT="34295" marB="34295"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Zero or one</a:t>
                      </a:r>
                    </a:p>
                  </a:txBody>
                  <a:tcPr marL="68573" marR="68573" marT="34295" marB="3429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85">
                <a:tc>
                  <a:txBody>
                    <a:bodyPr/>
                    <a:lstStyle/>
                    <a:p>
                      <a:r>
                        <a:rPr lang="en-IE" sz="1400" dirty="0"/>
                        <a:t>*</a:t>
                      </a:r>
                    </a:p>
                  </a:txBody>
                  <a:tcPr marL="68573" marR="68573" marT="34295" marB="34295"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Many</a:t>
                      </a:r>
                    </a:p>
                  </a:txBody>
                  <a:tcPr marL="68573" marR="68573" marT="34295" marB="3429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dirty="0"/>
                        <a:t>0..*</a:t>
                      </a:r>
                    </a:p>
                  </a:txBody>
                  <a:tcPr marL="68573" marR="68573" marT="34295" marB="34295"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Zero or many</a:t>
                      </a:r>
                    </a:p>
                  </a:txBody>
                  <a:tcPr marL="68573" marR="68573" marT="34295" marB="3429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85">
                <a:tc>
                  <a:txBody>
                    <a:bodyPr/>
                    <a:lstStyle/>
                    <a:p>
                      <a:r>
                        <a:rPr lang="en-IE" sz="1400" dirty="0"/>
                        <a:t>1..*</a:t>
                      </a:r>
                    </a:p>
                  </a:txBody>
                  <a:tcPr marL="68573" marR="68573" marT="34295" marB="34295"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One or many</a:t>
                      </a:r>
                    </a:p>
                  </a:txBody>
                  <a:tcPr marL="68573" marR="68573" marT="34295" marB="3429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19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09738" y="465535"/>
            <a:ext cx="5829300" cy="3429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Associations &amp; Multiplicity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77541" y="1168004"/>
          <a:ext cx="2538412" cy="1824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4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184"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</a:p>
                  </a:txBody>
                  <a:tcPr marL="68584" marR="68584" marT="34295" marB="34295"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No more than one</a:t>
                      </a:r>
                    </a:p>
                  </a:txBody>
                  <a:tcPr marL="68584" marR="68584" marT="34295" marB="3429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84">
                <a:tc>
                  <a:txBody>
                    <a:bodyPr/>
                    <a:lstStyle/>
                    <a:p>
                      <a:r>
                        <a:rPr lang="en-IE" sz="1400" dirty="0"/>
                        <a:t>0..1</a:t>
                      </a:r>
                    </a:p>
                  </a:txBody>
                  <a:tcPr marL="68584" marR="68584" marT="34295" marB="34295"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Zero or one</a:t>
                      </a:r>
                    </a:p>
                  </a:txBody>
                  <a:tcPr marL="68584" marR="68584" marT="34295" marB="3429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84">
                <a:tc>
                  <a:txBody>
                    <a:bodyPr/>
                    <a:lstStyle/>
                    <a:p>
                      <a:r>
                        <a:rPr lang="en-IE" sz="1400" dirty="0"/>
                        <a:t>*</a:t>
                      </a:r>
                    </a:p>
                  </a:txBody>
                  <a:tcPr marL="68584" marR="68584" marT="34295" marB="34295"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Many</a:t>
                      </a:r>
                    </a:p>
                  </a:txBody>
                  <a:tcPr marL="68584" marR="68584" marT="34295" marB="3429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dirty="0"/>
                        <a:t>0..*</a:t>
                      </a:r>
                    </a:p>
                  </a:txBody>
                  <a:tcPr marL="68584" marR="68584" marT="34295" marB="34295"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Zero or many</a:t>
                      </a:r>
                    </a:p>
                  </a:txBody>
                  <a:tcPr marL="68584" marR="68584" marT="34295" marB="3429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84">
                <a:tc>
                  <a:txBody>
                    <a:bodyPr/>
                    <a:lstStyle/>
                    <a:p>
                      <a:r>
                        <a:rPr lang="en-IE" sz="1400" dirty="0"/>
                        <a:t>1..*</a:t>
                      </a:r>
                    </a:p>
                  </a:txBody>
                  <a:tcPr marL="68584" marR="68584" marT="34295" marB="34295"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One or many</a:t>
                      </a:r>
                    </a:p>
                  </a:txBody>
                  <a:tcPr marL="68584" marR="68584" marT="34295" marB="3429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922169" y="3381375"/>
          <a:ext cx="1403747" cy="11882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3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081">
                <a:tc>
                  <a:txBody>
                    <a:bodyPr/>
                    <a:lstStyle/>
                    <a:p>
                      <a:pPr algn="ctr"/>
                      <a:r>
                        <a:rPr lang="en-IE" sz="1400" b="1" dirty="0"/>
                        <a:t>Person</a:t>
                      </a:r>
                    </a:p>
                  </a:txBody>
                  <a:tcPr marL="68560" marR="68560" marT="34293" marB="3429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r>
                        <a:rPr lang="en-IE" sz="1400" dirty="0"/>
                        <a:t>Attributes</a:t>
                      </a:r>
                    </a:p>
                  </a:txBody>
                  <a:tcPr marL="68560" marR="68560" marT="34293" marB="3429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r>
                        <a:rPr lang="en-IE" sz="1400" dirty="0"/>
                        <a:t>Methods ()</a:t>
                      </a:r>
                    </a:p>
                  </a:txBody>
                  <a:tcPr marL="68560" marR="68560" marT="34293" marB="3429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868591" y="1221581"/>
          <a:ext cx="1403747" cy="1134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3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222">
                <a:tc>
                  <a:txBody>
                    <a:bodyPr/>
                    <a:lstStyle/>
                    <a:p>
                      <a:pPr algn="ctr"/>
                      <a:r>
                        <a:rPr lang="en-IE" sz="1400" b="1" dirty="0"/>
                        <a:t>Company</a:t>
                      </a:r>
                    </a:p>
                  </a:txBody>
                  <a:tcPr marL="68560" marR="68560" marT="34307" marB="343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en-IE" sz="1400" dirty="0"/>
                        <a:t>Attributes</a:t>
                      </a:r>
                    </a:p>
                  </a:txBody>
                  <a:tcPr marL="68560" marR="68560" marT="34307" marB="343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en-IE" sz="1400" dirty="0"/>
                        <a:t>Methods ()</a:t>
                      </a:r>
                    </a:p>
                  </a:txBody>
                  <a:tcPr marL="68560" marR="68560" marT="34307" marB="343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 rot="5400000">
            <a:off x="6016824" y="2855714"/>
            <a:ext cx="998934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716" name="TextBox 8"/>
          <p:cNvSpPr txBox="1">
            <a:spLocks noChangeArrowheads="1"/>
          </p:cNvSpPr>
          <p:nvPr/>
        </p:nvSpPr>
        <p:spPr bwMode="auto">
          <a:xfrm>
            <a:off x="6480572" y="2409826"/>
            <a:ext cx="47320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eaLnBrk="0" hangingPunct="0"/>
            <a:r>
              <a:rPr lang="en-IE" altLang="en-US" sz="1500" b="0">
                <a:solidFill>
                  <a:prstClr val="black"/>
                </a:solidFill>
                <a:cs typeface="+mn-cs"/>
              </a:rPr>
              <a:t>1</a:t>
            </a:r>
          </a:p>
          <a:p>
            <a:pPr defTabSz="685800" eaLnBrk="0" hangingPunct="0"/>
            <a:endParaRPr lang="en-IE" altLang="en-US" sz="1500" b="0">
              <a:solidFill>
                <a:prstClr val="black"/>
              </a:solidFill>
              <a:cs typeface="+mn-cs"/>
            </a:endParaRPr>
          </a:p>
          <a:p>
            <a:pPr defTabSz="685800" eaLnBrk="0" hangingPunct="0"/>
            <a:endParaRPr lang="en-IE" altLang="en-US" sz="1500" b="0">
              <a:solidFill>
                <a:prstClr val="black"/>
              </a:solidFill>
              <a:cs typeface="+mn-cs"/>
            </a:endParaRPr>
          </a:p>
          <a:p>
            <a:pPr defTabSz="685800" eaLnBrk="0" hangingPunct="0"/>
            <a:r>
              <a:rPr lang="en-IE" altLang="en-US" sz="1500" b="0">
                <a:solidFill>
                  <a:prstClr val="black"/>
                </a:solidFill>
                <a:cs typeface="+mn-cs"/>
              </a:rPr>
              <a:t>1..*</a:t>
            </a:r>
          </a:p>
        </p:txBody>
      </p:sp>
      <p:sp>
        <p:nvSpPr>
          <p:cNvPr id="28717" name="Rectangle 9"/>
          <p:cNvSpPr>
            <a:spLocks noChangeArrowheads="1"/>
          </p:cNvSpPr>
          <p:nvPr/>
        </p:nvSpPr>
        <p:spPr bwMode="auto">
          <a:xfrm>
            <a:off x="467916" y="2950369"/>
            <a:ext cx="5075635" cy="154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685800" lvl="2" defTabSz="685800" eaLnBrk="0" hangingPunct="0"/>
            <a:r>
              <a:rPr lang="en-US" altLang="en-US" sz="1350" b="0">
                <a:solidFill>
                  <a:prstClr val="black"/>
                </a:solidFill>
                <a:cs typeface="+mn-cs"/>
              </a:rPr>
              <a:t>Not all associations are one - to - one relationships.</a:t>
            </a:r>
          </a:p>
          <a:p>
            <a:pPr marL="685800" lvl="2" defTabSz="685800" eaLnBrk="0" hangingPunct="0"/>
            <a:r>
              <a:rPr lang="en-US" altLang="en-US" sz="1350" b="0">
                <a:solidFill>
                  <a:prstClr val="black"/>
                </a:solidFill>
                <a:cs typeface="+mn-cs"/>
              </a:rPr>
              <a:t>For example, a person can own zero or more cars.</a:t>
            </a:r>
          </a:p>
          <a:p>
            <a:pPr marL="685800" lvl="2" defTabSz="685800" eaLnBrk="0" hangingPunct="0"/>
            <a:r>
              <a:rPr lang="en-US" altLang="en-US" sz="1350" b="0">
                <a:solidFill>
                  <a:prstClr val="black"/>
                </a:solidFill>
                <a:cs typeface="+mn-cs"/>
              </a:rPr>
              <a:t>To express how many, we use multiplicity, a range that tells us how many objects are linked. </a:t>
            </a:r>
          </a:p>
          <a:p>
            <a:pPr marL="685800" lvl="2" defTabSz="685800" eaLnBrk="0" hangingPunct="0"/>
            <a:r>
              <a:rPr lang="en-US" altLang="en-US" sz="1350" b="0">
                <a:solidFill>
                  <a:prstClr val="black"/>
                </a:solidFill>
                <a:cs typeface="+mn-cs"/>
              </a:rPr>
              <a:t>The range can be zero-to-one (0…1), zero-to-many ( 0..*), one-to-many (1..*), two (2), five to eleven (5..11) and so on.</a:t>
            </a:r>
          </a:p>
        </p:txBody>
      </p:sp>
    </p:spTree>
    <p:extLst>
      <p:ext uri="{BB962C8B-B14F-4D97-AF65-F5344CB8AC3E}">
        <p14:creationId xmlns:p14="http://schemas.microsoft.com/office/powerpoint/2010/main" val="3847981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485900" y="1110853"/>
          <a:ext cx="61722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E" dirty="0"/>
              <a:t>Generalization &amp; Aggregation</a:t>
            </a:r>
          </a:p>
        </p:txBody>
      </p:sp>
    </p:spTree>
    <p:extLst>
      <p:ext uri="{BB962C8B-B14F-4D97-AF65-F5344CB8AC3E}">
        <p14:creationId xmlns:p14="http://schemas.microsoft.com/office/powerpoint/2010/main" val="1856007985"/>
      </p:ext>
    </p:extLst>
  </p:cSld>
  <p:clrMapOvr>
    <a:masterClrMapping/>
  </p:clrMapOvr>
</p:sld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jpeg"/></Relationships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BIG Master ohne Logo, ohne Strich unten">
  <a:themeElements>
    <a:clrScheme name="Larissa-Design 1">
      <a:dk1>
        <a:srgbClr val="343434"/>
      </a:dk1>
      <a:lt1>
        <a:srgbClr val="FFFFFF"/>
      </a:lt1>
      <a:dk2>
        <a:srgbClr val="075590"/>
      </a:dk2>
      <a:lt2>
        <a:srgbClr val="7B7B7B"/>
      </a:lt2>
      <a:accent1>
        <a:srgbClr val="FF7E00"/>
      </a:accent1>
      <a:accent2>
        <a:srgbClr val="FFE23B"/>
      </a:accent2>
      <a:accent3>
        <a:srgbClr val="FFFFFF"/>
      </a:accent3>
      <a:accent4>
        <a:srgbClr val="2B2B2B"/>
      </a:accent4>
      <a:accent5>
        <a:srgbClr val="FFC0AA"/>
      </a:accent5>
      <a:accent6>
        <a:srgbClr val="E7CD35"/>
      </a:accent6>
      <a:hlink>
        <a:srgbClr val="579DA2"/>
      </a:hlink>
      <a:folHlink>
        <a:srgbClr val="77795A"/>
      </a:folHlink>
    </a:clrScheme>
    <a:fontScheme name="Larissa-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Larissa-Design 1">
        <a:dk1>
          <a:srgbClr val="343434"/>
        </a:dk1>
        <a:lt1>
          <a:srgbClr val="FFFFFF"/>
        </a:lt1>
        <a:dk2>
          <a:srgbClr val="07559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343434"/>
        </a:dk1>
        <a:lt1>
          <a:srgbClr val="FFFFFF"/>
        </a:lt1>
        <a:dk2>
          <a:srgbClr val="FF7E0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BIG Master ohne Strich unten">
  <a:themeElements>
    <a:clrScheme name="Larissa-Design 1">
      <a:dk1>
        <a:srgbClr val="343434"/>
      </a:dk1>
      <a:lt1>
        <a:srgbClr val="FFFFFF"/>
      </a:lt1>
      <a:dk2>
        <a:srgbClr val="075590"/>
      </a:dk2>
      <a:lt2>
        <a:srgbClr val="7B7B7B"/>
      </a:lt2>
      <a:accent1>
        <a:srgbClr val="FF7E00"/>
      </a:accent1>
      <a:accent2>
        <a:srgbClr val="FFE23B"/>
      </a:accent2>
      <a:accent3>
        <a:srgbClr val="FFFFFF"/>
      </a:accent3>
      <a:accent4>
        <a:srgbClr val="2B2B2B"/>
      </a:accent4>
      <a:accent5>
        <a:srgbClr val="FFC0AA"/>
      </a:accent5>
      <a:accent6>
        <a:srgbClr val="E7CD35"/>
      </a:accent6>
      <a:hlink>
        <a:srgbClr val="579DA2"/>
      </a:hlink>
      <a:folHlink>
        <a:srgbClr val="77795A"/>
      </a:folHlink>
    </a:clrScheme>
    <a:fontScheme name="Larissa-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Larissa-Design 1">
        <a:dk1>
          <a:srgbClr val="343434"/>
        </a:dk1>
        <a:lt1>
          <a:srgbClr val="FFFFFF"/>
        </a:lt1>
        <a:dk2>
          <a:srgbClr val="07559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343434"/>
        </a:dk1>
        <a:lt1>
          <a:srgbClr val="FFFFFF"/>
        </a:lt1>
        <a:dk2>
          <a:srgbClr val="FF7E0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PICS Corporate Powerpoint Staff">
  <a:themeElements>
    <a:clrScheme name="Custom 6">
      <a:dk1>
        <a:srgbClr val="0068AC"/>
      </a:dk1>
      <a:lt1>
        <a:srgbClr val="FFFFFF"/>
      </a:lt1>
      <a:dk2>
        <a:srgbClr val="0068AC"/>
      </a:dk2>
      <a:lt2>
        <a:srgbClr val="F2F2F2"/>
      </a:lt2>
      <a:accent1>
        <a:srgbClr val="009DDC"/>
      </a:accent1>
      <a:accent2>
        <a:srgbClr val="492F92"/>
      </a:accent2>
      <a:accent3>
        <a:srgbClr val="F08B1D"/>
      </a:accent3>
      <a:accent4>
        <a:srgbClr val="6A737B"/>
      </a:accent4>
      <a:accent5>
        <a:srgbClr val="A31984"/>
      </a:accent5>
      <a:accent6>
        <a:srgbClr val="E31B23"/>
      </a:accent6>
      <a:hlink>
        <a:srgbClr val="1189D2"/>
      </a:hlink>
      <a:folHlink>
        <a:srgbClr val="FFCF01"/>
      </a:folHlink>
    </a:clrScheme>
    <a:fontScheme name="Custom 1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ICS_PPT_Template_r4_TLA" id="{061DBC6B-3132-407C-995C-4670A36D3965}" vid="{E4BE13A6-3434-4910-9191-694336BD54CA}"/>
    </a:ext>
  </a:extLst>
</a:theme>
</file>

<file path=ppt/theme/theme3.xml><?xml version="1.0" encoding="utf-8"?>
<a:theme xmlns:a="http://schemas.openxmlformats.org/drawingml/2006/main" name="APICS Corporate Presentation September 2013">
  <a:themeElements>
    <a:clrScheme name="Custom 6">
      <a:dk1>
        <a:srgbClr val="0068AC"/>
      </a:dk1>
      <a:lt1>
        <a:srgbClr val="FFFFFF"/>
      </a:lt1>
      <a:dk2>
        <a:srgbClr val="0068AC"/>
      </a:dk2>
      <a:lt2>
        <a:srgbClr val="F2F2F2"/>
      </a:lt2>
      <a:accent1>
        <a:srgbClr val="009DDC"/>
      </a:accent1>
      <a:accent2>
        <a:srgbClr val="492F92"/>
      </a:accent2>
      <a:accent3>
        <a:srgbClr val="F08B1D"/>
      </a:accent3>
      <a:accent4>
        <a:srgbClr val="6A737B"/>
      </a:accent4>
      <a:accent5>
        <a:srgbClr val="A31984"/>
      </a:accent5>
      <a:accent6>
        <a:srgbClr val="E31B23"/>
      </a:accent6>
      <a:hlink>
        <a:srgbClr val="00AE61"/>
      </a:hlink>
      <a:folHlink>
        <a:srgbClr val="FFCF01"/>
      </a:folHlink>
    </a:clrScheme>
    <a:fontScheme name="Custom 1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ICS Corporate Powerpoint Staff.potx [Read-Only]" id="{950416E6-F610-4EEB-9440-25AAB0E3FD84}" vid="{1824B52A-AD51-4654-8E4A-0FD27078F1D4}"/>
    </a:ext>
  </a:extLst>
</a:theme>
</file>

<file path=ppt/theme/theme4.xml><?xml version="1.0" encoding="utf-8"?>
<a:theme xmlns:a="http://schemas.openxmlformats.org/drawingml/2006/main" name="1_APICS Corporate Powerpoint Staff">
  <a:themeElements>
    <a:clrScheme name="Custom 3">
      <a:dk1>
        <a:srgbClr val="0068AC"/>
      </a:dk1>
      <a:lt1>
        <a:srgbClr val="FFFFFF"/>
      </a:lt1>
      <a:dk2>
        <a:srgbClr val="009DDC"/>
      </a:dk2>
      <a:lt2>
        <a:srgbClr val="00AEC5"/>
      </a:lt2>
      <a:accent1>
        <a:srgbClr val="009B7B"/>
      </a:accent1>
      <a:accent2>
        <a:srgbClr val="8DC73F"/>
      </a:accent2>
      <a:accent3>
        <a:srgbClr val="F08B1D"/>
      </a:accent3>
      <a:accent4>
        <a:srgbClr val="E31B23"/>
      </a:accent4>
      <a:accent5>
        <a:srgbClr val="A31984"/>
      </a:accent5>
      <a:accent6>
        <a:srgbClr val="492F92"/>
      </a:accent6>
      <a:hlink>
        <a:srgbClr val="FFCF01"/>
      </a:hlink>
      <a:folHlink>
        <a:srgbClr val="BEC0C2"/>
      </a:folHlink>
    </a:clrScheme>
    <a:fontScheme name="Custom 1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ICS_PPT_Template_r4_TLA" id="{061DBC6B-3132-407C-995C-4670A36D3965}" vid="{E4BE13A6-3434-4910-9191-694336BD54CA}"/>
    </a:ext>
  </a:extLst>
</a:theme>
</file>

<file path=ppt/theme/theme5.xml><?xml version="1.0" encoding="utf-8"?>
<a:theme xmlns:a="http://schemas.openxmlformats.org/drawingml/2006/main" name="for TONY APICS Presentations">
  <a:themeElements>
    <a:clrScheme name="Custom 6">
      <a:dk1>
        <a:srgbClr val="0068AC"/>
      </a:dk1>
      <a:lt1>
        <a:srgbClr val="FFFFFF"/>
      </a:lt1>
      <a:dk2>
        <a:srgbClr val="0068AC"/>
      </a:dk2>
      <a:lt2>
        <a:srgbClr val="F2F2F2"/>
      </a:lt2>
      <a:accent1>
        <a:srgbClr val="009DDC"/>
      </a:accent1>
      <a:accent2>
        <a:srgbClr val="492F92"/>
      </a:accent2>
      <a:accent3>
        <a:srgbClr val="F08B1D"/>
      </a:accent3>
      <a:accent4>
        <a:srgbClr val="6A737B"/>
      </a:accent4>
      <a:accent5>
        <a:srgbClr val="A31984"/>
      </a:accent5>
      <a:accent6>
        <a:srgbClr val="E31B23"/>
      </a:accent6>
      <a:hlink>
        <a:srgbClr val="00AE61"/>
      </a:hlink>
      <a:folHlink>
        <a:srgbClr val="FFCF01"/>
      </a:folHlink>
    </a:clrScheme>
    <a:fontScheme name="Custom 1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ICS_PPT_Template_r4_TLA" id="{061DBC6B-3132-407C-995C-4670A36D3965}" vid="{E4BE13A6-3434-4910-9191-694336BD54CA}"/>
    </a:ext>
  </a:extLst>
</a:theme>
</file>

<file path=ppt/theme/theme6.xml><?xml version="1.0" encoding="utf-8"?>
<a:theme xmlns:a="http://schemas.openxmlformats.org/drawingml/2006/main" name="1_APICS Corporate Presentation September 2013">
  <a:themeElements>
    <a:clrScheme name="Custom 6">
      <a:dk1>
        <a:srgbClr val="0068AC"/>
      </a:dk1>
      <a:lt1>
        <a:srgbClr val="FFFFFF"/>
      </a:lt1>
      <a:dk2>
        <a:srgbClr val="0068AC"/>
      </a:dk2>
      <a:lt2>
        <a:srgbClr val="F2F2F2"/>
      </a:lt2>
      <a:accent1>
        <a:srgbClr val="009DDC"/>
      </a:accent1>
      <a:accent2>
        <a:srgbClr val="492F92"/>
      </a:accent2>
      <a:accent3>
        <a:srgbClr val="F08B1D"/>
      </a:accent3>
      <a:accent4>
        <a:srgbClr val="6A737B"/>
      </a:accent4>
      <a:accent5>
        <a:srgbClr val="A31984"/>
      </a:accent5>
      <a:accent6>
        <a:srgbClr val="E31B23"/>
      </a:accent6>
      <a:hlink>
        <a:srgbClr val="00AE61"/>
      </a:hlink>
      <a:folHlink>
        <a:srgbClr val="FFCF01"/>
      </a:folHlink>
    </a:clrScheme>
    <a:fontScheme name="Custom 1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ICS Corporate Powerpoint Staff.potx [Read-Only]" id="{950416E6-F610-4EEB-9440-25AAB0E3FD84}" vid="{1824B52A-AD51-4654-8E4A-0FD27078F1D4}"/>
    </a:ext>
  </a:extLst>
</a:theme>
</file>

<file path=ppt/theme/theme7.xml><?xml version="1.0" encoding="utf-8"?>
<a:theme xmlns:a="http://schemas.openxmlformats.org/drawingml/2006/main" name="1_blank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8.xml><?xml version="1.0" encoding="utf-8"?>
<a:theme xmlns:a="http://schemas.openxmlformats.org/drawingml/2006/main" name="BIGMaster">
  <a:themeElements>
    <a:clrScheme name="Larissa-Design 1">
      <a:dk1>
        <a:srgbClr val="343434"/>
      </a:dk1>
      <a:lt1>
        <a:srgbClr val="FFFFFF"/>
      </a:lt1>
      <a:dk2>
        <a:srgbClr val="075590"/>
      </a:dk2>
      <a:lt2>
        <a:srgbClr val="7B7B7B"/>
      </a:lt2>
      <a:accent1>
        <a:srgbClr val="FF7E00"/>
      </a:accent1>
      <a:accent2>
        <a:srgbClr val="FFE23B"/>
      </a:accent2>
      <a:accent3>
        <a:srgbClr val="FFFFFF"/>
      </a:accent3>
      <a:accent4>
        <a:srgbClr val="2B2B2B"/>
      </a:accent4>
      <a:accent5>
        <a:srgbClr val="FFC0AA"/>
      </a:accent5>
      <a:accent6>
        <a:srgbClr val="E7CD35"/>
      </a:accent6>
      <a:hlink>
        <a:srgbClr val="579DA2"/>
      </a:hlink>
      <a:folHlink>
        <a:srgbClr val="77795A"/>
      </a:folHlink>
    </a:clrScheme>
    <a:fontScheme name="Larissa-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Larissa-Design 1">
        <a:dk1>
          <a:srgbClr val="343434"/>
        </a:dk1>
        <a:lt1>
          <a:srgbClr val="FFFFFF"/>
        </a:lt1>
        <a:dk2>
          <a:srgbClr val="07559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343434"/>
        </a:dk1>
        <a:lt1>
          <a:srgbClr val="FFFFFF"/>
        </a:lt1>
        <a:dk2>
          <a:srgbClr val="FF7E0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BIG Master mit Strichen oben und unten">
  <a:themeElements>
    <a:clrScheme name="Larissa-Design 1">
      <a:dk1>
        <a:srgbClr val="343434"/>
      </a:dk1>
      <a:lt1>
        <a:srgbClr val="FFFFFF"/>
      </a:lt1>
      <a:dk2>
        <a:srgbClr val="075590"/>
      </a:dk2>
      <a:lt2>
        <a:srgbClr val="7B7B7B"/>
      </a:lt2>
      <a:accent1>
        <a:srgbClr val="FF7E00"/>
      </a:accent1>
      <a:accent2>
        <a:srgbClr val="FFE23B"/>
      </a:accent2>
      <a:accent3>
        <a:srgbClr val="FFFFFF"/>
      </a:accent3>
      <a:accent4>
        <a:srgbClr val="2B2B2B"/>
      </a:accent4>
      <a:accent5>
        <a:srgbClr val="FFC0AA"/>
      </a:accent5>
      <a:accent6>
        <a:srgbClr val="E7CD35"/>
      </a:accent6>
      <a:hlink>
        <a:srgbClr val="579DA2"/>
      </a:hlink>
      <a:folHlink>
        <a:srgbClr val="77795A"/>
      </a:folHlink>
    </a:clrScheme>
    <a:fontScheme name="Larissa-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Larissa-Design 1">
        <a:dk1>
          <a:srgbClr val="343434"/>
        </a:dk1>
        <a:lt1>
          <a:srgbClr val="FFFFFF"/>
        </a:lt1>
        <a:dk2>
          <a:srgbClr val="07559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343434"/>
        </a:dk1>
        <a:lt1>
          <a:srgbClr val="FFFFFF"/>
        </a:lt1>
        <a:dk2>
          <a:srgbClr val="FF7E0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13040</TotalTime>
  <Words>1135</Words>
  <Application>Microsoft Office PowerPoint</Application>
  <PresentationFormat>On-screen Show (16:9)</PresentationFormat>
  <Paragraphs>173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27</vt:i4>
      </vt:variant>
    </vt:vector>
  </HeadingPairs>
  <TitlesOfParts>
    <vt:vector size="56" baseType="lpstr">
      <vt:lpstr>Arial</vt:lpstr>
      <vt:lpstr>Arial Black</vt:lpstr>
      <vt:lpstr>Arial Narrow</vt:lpstr>
      <vt:lpstr>Courier New</vt:lpstr>
      <vt:lpstr>Franklin Gothic Book</vt:lpstr>
      <vt:lpstr>Franklin Gothic Medium</vt:lpstr>
      <vt:lpstr>Lucida Grande</vt:lpstr>
      <vt:lpstr>Lucida Sans Unicode</vt:lpstr>
      <vt:lpstr>Museo For Dell</vt:lpstr>
      <vt:lpstr>Museo Sans For Dell</vt:lpstr>
      <vt:lpstr>Myriad Pro</vt:lpstr>
      <vt:lpstr>Times</vt:lpstr>
      <vt:lpstr>Times New Roman</vt:lpstr>
      <vt:lpstr>Verdana</vt:lpstr>
      <vt:lpstr>Wingdings</vt:lpstr>
      <vt:lpstr>Wingdings 2</vt:lpstr>
      <vt:lpstr>Wingdings 3</vt:lpstr>
      <vt:lpstr>blank</vt:lpstr>
      <vt:lpstr>APICS Corporate Powerpoint Staff</vt:lpstr>
      <vt:lpstr>APICS Corporate Presentation September 2013</vt:lpstr>
      <vt:lpstr>1_APICS Corporate Powerpoint Staff</vt:lpstr>
      <vt:lpstr>for TONY APICS Presentations</vt:lpstr>
      <vt:lpstr>1_APICS Corporate Presentation September 2013</vt:lpstr>
      <vt:lpstr>1_blank</vt:lpstr>
      <vt:lpstr>BIGMaster</vt:lpstr>
      <vt:lpstr>BIG Master mit Strichen oben und unten</vt:lpstr>
      <vt:lpstr>1_BIG Master ohne Logo, ohne Strich unten</vt:lpstr>
      <vt:lpstr>BIG Master ohne Strich unten</vt:lpstr>
      <vt:lpstr>Concourse</vt:lpstr>
      <vt:lpstr>PowerPoint Presentation</vt:lpstr>
      <vt:lpstr>PowerPoint Presentation</vt:lpstr>
      <vt:lpstr>Visibility of attributes &amp; operations</vt:lpstr>
      <vt:lpstr>Attributes and Visibility</vt:lpstr>
      <vt:lpstr>Associations</vt:lpstr>
      <vt:lpstr>Finding Associations:</vt:lpstr>
      <vt:lpstr>Associations &amp; Multiplicity</vt:lpstr>
      <vt:lpstr>Associations &amp; Multiplicity</vt:lpstr>
      <vt:lpstr>Generalization &amp; Aggregation</vt:lpstr>
      <vt:lpstr>Generalisation</vt:lpstr>
      <vt:lpstr>Generalisation</vt:lpstr>
      <vt:lpstr>Aggregation</vt:lpstr>
      <vt:lpstr>Whole / Part Aggregations</vt:lpstr>
      <vt:lpstr>Composition</vt:lpstr>
      <vt:lpstr>Composition</vt:lpstr>
      <vt:lpstr>Composition</vt:lpstr>
      <vt:lpstr>Composition</vt:lpstr>
      <vt:lpstr>Composition</vt:lpstr>
      <vt:lpstr>Association Class</vt:lpstr>
      <vt:lpstr>Association Class</vt:lpstr>
      <vt:lpstr>Association Class</vt:lpstr>
      <vt:lpstr>Association Class</vt:lpstr>
      <vt:lpstr>Roles in an Association</vt:lpstr>
      <vt:lpstr>Roles in an Association</vt:lpstr>
      <vt:lpstr>PowerPoint Presentation</vt:lpstr>
      <vt:lpstr>Constraints</vt:lpstr>
      <vt:lpstr>Packages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IBM_ADMIN</dc:creator>
  <cp:lastModifiedBy>John Andrews</cp:lastModifiedBy>
  <cp:revision>1132</cp:revision>
  <dcterms:created xsi:type="dcterms:W3CDTF">2013-01-25T22:40:07Z</dcterms:created>
  <dcterms:modified xsi:type="dcterms:W3CDTF">2021-10-08T06:29:57Z</dcterms:modified>
</cp:coreProperties>
</file>